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73" r:id="rId11"/>
    <p:sldId id="276" r:id="rId12"/>
    <p:sldId id="277" r:id="rId13"/>
    <p:sldId id="279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63" r:id="rId22"/>
    <p:sldId id="264" r:id="rId23"/>
    <p:sldId id="265" r:id="rId24"/>
    <p:sldId id="289" r:id="rId25"/>
    <p:sldId id="268" r:id="rId26"/>
    <p:sldId id="271" r:id="rId27"/>
    <p:sldId id="288" r:id="rId28"/>
    <p:sldId id="269" r:id="rId29"/>
    <p:sldId id="287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18E05-56D2-49A2-8A84-5EFF4927662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1F7F38-F6AC-405C-BE61-1931F4BEBE3C}">
      <dgm:prSet/>
      <dgm:spPr/>
      <dgm:t>
        <a:bodyPr/>
        <a:lstStyle/>
        <a:p>
          <a:r>
            <a:rPr lang="en-US" dirty="0"/>
            <a:t>Handling large (HUGE) datasets</a:t>
          </a:r>
        </a:p>
      </dgm:t>
    </dgm:pt>
    <dgm:pt modelId="{9FDDC7E2-F6D7-4888-916D-3BBC3E00F71A}" type="parTrans" cxnId="{89B6656B-F1F2-4F73-B502-FD7EC54DAC33}">
      <dgm:prSet/>
      <dgm:spPr/>
      <dgm:t>
        <a:bodyPr/>
        <a:lstStyle/>
        <a:p>
          <a:endParaRPr lang="en-US"/>
        </a:p>
      </dgm:t>
    </dgm:pt>
    <dgm:pt modelId="{82AE06B9-A1D4-4F3C-B2D9-84971B907A37}" type="sibTrans" cxnId="{89B6656B-F1F2-4F73-B502-FD7EC54DAC33}">
      <dgm:prSet/>
      <dgm:spPr/>
      <dgm:t>
        <a:bodyPr/>
        <a:lstStyle/>
        <a:p>
          <a:endParaRPr lang="en-US"/>
        </a:p>
      </dgm:t>
    </dgm:pt>
    <dgm:pt modelId="{01F1515C-5100-4188-A388-5D66303EC4E9}">
      <dgm:prSet/>
      <dgm:spPr/>
      <dgm:t>
        <a:bodyPr/>
        <a:lstStyle/>
        <a:p>
          <a:r>
            <a:rPr lang="en-US" dirty="0"/>
            <a:t>Improving predictive accuracy</a:t>
          </a:r>
        </a:p>
      </dgm:t>
    </dgm:pt>
    <dgm:pt modelId="{6B76B7B7-AEDC-49EB-ABDC-151BB6FD8DA3}" type="parTrans" cxnId="{92B9CE2B-286B-4357-8A87-48DF28424CDC}">
      <dgm:prSet/>
      <dgm:spPr/>
      <dgm:t>
        <a:bodyPr/>
        <a:lstStyle/>
        <a:p>
          <a:endParaRPr lang="en-US"/>
        </a:p>
      </dgm:t>
    </dgm:pt>
    <dgm:pt modelId="{FFFF7186-A243-4641-B360-BB3EEEEB3201}" type="sibTrans" cxnId="{92B9CE2B-286B-4357-8A87-48DF28424CDC}">
      <dgm:prSet/>
      <dgm:spPr/>
      <dgm:t>
        <a:bodyPr/>
        <a:lstStyle/>
        <a:p>
          <a:endParaRPr lang="en-US"/>
        </a:p>
      </dgm:t>
    </dgm:pt>
    <dgm:pt modelId="{5AE80505-01F9-4EBA-8FB5-67169B3D2DD2}">
      <dgm:prSet/>
      <dgm:spPr/>
      <dgm:t>
        <a:bodyPr/>
        <a:lstStyle/>
        <a:p>
          <a:r>
            <a:rPr lang="en-US" dirty="0"/>
            <a:t>Causal inference</a:t>
          </a:r>
        </a:p>
      </dgm:t>
    </dgm:pt>
    <dgm:pt modelId="{F3609299-08DF-4F54-B7E8-8AE9F9589D35}" type="parTrans" cxnId="{3CCF3A3D-DAFB-48B8-BE14-C4AF4429FE5D}">
      <dgm:prSet/>
      <dgm:spPr/>
      <dgm:t>
        <a:bodyPr/>
        <a:lstStyle/>
        <a:p>
          <a:endParaRPr lang="en-US"/>
        </a:p>
      </dgm:t>
    </dgm:pt>
    <dgm:pt modelId="{0862B3B4-390D-4414-B15D-F3E7D408237B}" type="sibTrans" cxnId="{3CCF3A3D-DAFB-48B8-BE14-C4AF4429FE5D}">
      <dgm:prSet/>
      <dgm:spPr/>
      <dgm:t>
        <a:bodyPr/>
        <a:lstStyle/>
        <a:p>
          <a:endParaRPr lang="en-US"/>
        </a:p>
      </dgm:t>
    </dgm:pt>
    <dgm:pt modelId="{8454B1AA-D19E-4AED-84E1-2242E8405A19}">
      <dgm:prSet/>
      <dgm:spPr/>
      <dgm:t>
        <a:bodyPr/>
        <a:lstStyle/>
        <a:p>
          <a:r>
            <a:rPr lang="en-US" dirty="0"/>
            <a:t>Policy analysis and simulation</a:t>
          </a:r>
        </a:p>
      </dgm:t>
    </dgm:pt>
    <dgm:pt modelId="{782932FC-F27E-428C-ADD5-7F5B8569530C}" type="parTrans" cxnId="{653E1FB1-E085-481E-959B-4AB723E67781}">
      <dgm:prSet/>
      <dgm:spPr/>
      <dgm:t>
        <a:bodyPr/>
        <a:lstStyle/>
        <a:p>
          <a:endParaRPr lang="en-US"/>
        </a:p>
      </dgm:t>
    </dgm:pt>
    <dgm:pt modelId="{67591F6C-C94F-44B9-B88A-35EB8E04CADF}" type="sibTrans" cxnId="{653E1FB1-E085-481E-959B-4AB723E67781}">
      <dgm:prSet/>
      <dgm:spPr/>
      <dgm:t>
        <a:bodyPr/>
        <a:lstStyle/>
        <a:p>
          <a:endParaRPr lang="en-US"/>
        </a:p>
      </dgm:t>
    </dgm:pt>
    <dgm:pt modelId="{E16F0E9A-5E6A-42B0-8F51-33C84A8281EA}">
      <dgm:prSet/>
      <dgm:spPr/>
      <dgm:t>
        <a:bodyPr/>
        <a:lstStyle/>
        <a:p>
          <a:r>
            <a:rPr lang="en-US" dirty="0"/>
            <a:t>Enhancing productivity</a:t>
          </a:r>
        </a:p>
      </dgm:t>
    </dgm:pt>
    <dgm:pt modelId="{F3CDFD30-D4E7-4049-AA12-82E94DCD343F}" type="parTrans" cxnId="{81626764-6DFF-4731-962E-C393DD15FA6C}">
      <dgm:prSet/>
      <dgm:spPr/>
      <dgm:t>
        <a:bodyPr/>
        <a:lstStyle/>
        <a:p>
          <a:endParaRPr lang="en-US"/>
        </a:p>
      </dgm:t>
    </dgm:pt>
    <dgm:pt modelId="{E973A458-FF9E-4EC3-913D-8F5B8DE393E2}" type="sibTrans" cxnId="{81626764-6DFF-4731-962E-C393DD15FA6C}">
      <dgm:prSet/>
      <dgm:spPr/>
      <dgm:t>
        <a:bodyPr/>
        <a:lstStyle/>
        <a:p>
          <a:endParaRPr lang="en-US"/>
        </a:p>
      </dgm:t>
    </dgm:pt>
    <dgm:pt modelId="{5B88BA12-B484-4DA9-8311-717B40016B3E}">
      <dgm:prSet/>
      <dgm:spPr/>
      <dgm:t>
        <a:bodyPr/>
        <a:lstStyle/>
        <a:p>
          <a:r>
            <a:rPr lang="en-US" dirty="0"/>
            <a:t>Adapting to industry trends</a:t>
          </a:r>
        </a:p>
      </dgm:t>
    </dgm:pt>
    <dgm:pt modelId="{3CF8E507-A331-45EE-87B0-C6790FF80513}" type="parTrans" cxnId="{5D51DF83-23F8-4D7E-ABC0-69FD34660AFF}">
      <dgm:prSet/>
      <dgm:spPr/>
      <dgm:t>
        <a:bodyPr/>
        <a:lstStyle/>
        <a:p>
          <a:endParaRPr lang="en-US"/>
        </a:p>
      </dgm:t>
    </dgm:pt>
    <dgm:pt modelId="{7B6A58FD-0042-4765-AE09-31492E20E294}" type="sibTrans" cxnId="{5D51DF83-23F8-4D7E-ABC0-69FD34660AFF}">
      <dgm:prSet/>
      <dgm:spPr/>
      <dgm:t>
        <a:bodyPr/>
        <a:lstStyle/>
        <a:p>
          <a:endParaRPr lang="en-US"/>
        </a:p>
      </dgm:t>
    </dgm:pt>
    <dgm:pt modelId="{F8D7E5C3-F062-47B4-8CDF-9BCCB264B3EB}">
      <dgm:prSet/>
      <dgm:spPr/>
      <dgm:t>
        <a:bodyPr/>
        <a:lstStyle/>
        <a:p>
          <a:r>
            <a:rPr lang="en-US" dirty="0"/>
            <a:t>Academic and professional competitiveness</a:t>
          </a:r>
        </a:p>
      </dgm:t>
    </dgm:pt>
    <dgm:pt modelId="{5E034D5E-AD9F-4058-AB02-9D7907CA167A}" type="parTrans" cxnId="{0864D444-A689-48BF-BBC5-0F0AE5A684D1}">
      <dgm:prSet/>
      <dgm:spPr/>
      <dgm:t>
        <a:bodyPr/>
        <a:lstStyle/>
        <a:p>
          <a:endParaRPr lang="en-US"/>
        </a:p>
      </dgm:t>
    </dgm:pt>
    <dgm:pt modelId="{C73A5E8F-B1DE-4E6F-8A68-0FFB442D2A8A}" type="sibTrans" cxnId="{0864D444-A689-48BF-BBC5-0F0AE5A684D1}">
      <dgm:prSet/>
      <dgm:spPr/>
      <dgm:t>
        <a:bodyPr/>
        <a:lstStyle/>
        <a:p>
          <a:endParaRPr lang="en-US"/>
        </a:p>
      </dgm:t>
    </dgm:pt>
    <dgm:pt modelId="{C9041479-6856-462F-8BFF-C4F316A91D18}">
      <dgm:prSet/>
      <dgm:spPr/>
      <dgm:t>
        <a:bodyPr/>
        <a:lstStyle/>
        <a:p>
          <a:r>
            <a:rPr lang="en-US" dirty="0"/>
            <a:t>Interdisciplinary research</a:t>
          </a:r>
        </a:p>
      </dgm:t>
    </dgm:pt>
    <dgm:pt modelId="{D2BFEAD4-8A3F-408A-ADF4-15324EBF9C28}" type="parTrans" cxnId="{F4E657DF-A754-46A7-8AAC-2F88EFDE5C6E}">
      <dgm:prSet/>
      <dgm:spPr/>
      <dgm:t>
        <a:bodyPr/>
        <a:lstStyle/>
        <a:p>
          <a:endParaRPr lang="en-US"/>
        </a:p>
      </dgm:t>
    </dgm:pt>
    <dgm:pt modelId="{3D718E3F-1E9C-4F4C-9ED8-9A2602FCD785}" type="sibTrans" cxnId="{F4E657DF-A754-46A7-8AAC-2F88EFDE5C6E}">
      <dgm:prSet/>
      <dgm:spPr/>
      <dgm:t>
        <a:bodyPr/>
        <a:lstStyle/>
        <a:p>
          <a:endParaRPr lang="en-US"/>
        </a:p>
      </dgm:t>
    </dgm:pt>
    <dgm:pt modelId="{D6F849C2-320F-46C6-8713-7DAC9CA37A5F}" type="pres">
      <dgm:prSet presAssocID="{26518E05-56D2-49A2-8A84-5EFF4927662C}" presName="diagram" presStyleCnt="0">
        <dgm:presLayoutVars>
          <dgm:dir/>
          <dgm:resizeHandles val="exact"/>
        </dgm:presLayoutVars>
      </dgm:prSet>
      <dgm:spPr/>
    </dgm:pt>
    <dgm:pt modelId="{9088F8CB-D010-4820-95B9-024317CD9510}" type="pres">
      <dgm:prSet presAssocID="{2B1F7F38-F6AC-405C-BE61-1931F4BEBE3C}" presName="node" presStyleLbl="node1" presStyleIdx="0" presStyleCnt="8">
        <dgm:presLayoutVars>
          <dgm:bulletEnabled val="1"/>
        </dgm:presLayoutVars>
      </dgm:prSet>
      <dgm:spPr/>
    </dgm:pt>
    <dgm:pt modelId="{171A7CDE-C37C-4163-82B9-993CBC14E0D0}" type="pres">
      <dgm:prSet presAssocID="{82AE06B9-A1D4-4F3C-B2D9-84971B907A37}" presName="sibTrans" presStyleCnt="0"/>
      <dgm:spPr/>
    </dgm:pt>
    <dgm:pt modelId="{40564625-D169-46EF-9647-76140994DE8A}" type="pres">
      <dgm:prSet presAssocID="{01F1515C-5100-4188-A388-5D66303EC4E9}" presName="node" presStyleLbl="node1" presStyleIdx="1" presStyleCnt="8">
        <dgm:presLayoutVars>
          <dgm:bulletEnabled val="1"/>
        </dgm:presLayoutVars>
      </dgm:prSet>
      <dgm:spPr/>
    </dgm:pt>
    <dgm:pt modelId="{56E32E9E-3C28-42ED-A1F9-34C8F4EBFCDF}" type="pres">
      <dgm:prSet presAssocID="{FFFF7186-A243-4641-B360-BB3EEEEB3201}" presName="sibTrans" presStyleCnt="0"/>
      <dgm:spPr/>
    </dgm:pt>
    <dgm:pt modelId="{77C7D0FD-C33D-46EC-979C-CE20B69F62B1}" type="pres">
      <dgm:prSet presAssocID="{5AE80505-01F9-4EBA-8FB5-67169B3D2DD2}" presName="node" presStyleLbl="node1" presStyleIdx="2" presStyleCnt="8">
        <dgm:presLayoutVars>
          <dgm:bulletEnabled val="1"/>
        </dgm:presLayoutVars>
      </dgm:prSet>
      <dgm:spPr/>
    </dgm:pt>
    <dgm:pt modelId="{EE2BB491-C2D8-46D7-BB9F-A087269E7B95}" type="pres">
      <dgm:prSet presAssocID="{0862B3B4-390D-4414-B15D-F3E7D408237B}" presName="sibTrans" presStyleCnt="0"/>
      <dgm:spPr/>
    </dgm:pt>
    <dgm:pt modelId="{F9F8AE83-6B44-40AA-A06E-DA23054001F8}" type="pres">
      <dgm:prSet presAssocID="{8454B1AA-D19E-4AED-84E1-2242E8405A19}" presName="node" presStyleLbl="node1" presStyleIdx="3" presStyleCnt="8">
        <dgm:presLayoutVars>
          <dgm:bulletEnabled val="1"/>
        </dgm:presLayoutVars>
      </dgm:prSet>
      <dgm:spPr/>
    </dgm:pt>
    <dgm:pt modelId="{C06E55B3-0145-4DAD-8A61-AF63EFF3152E}" type="pres">
      <dgm:prSet presAssocID="{67591F6C-C94F-44B9-B88A-35EB8E04CADF}" presName="sibTrans" presStyleCnt="0"/>
      <dgm:spPr/>
    </dgm:pt>
    <dgm:pt modelId="{A00B4A56-1DFD-4592-B5E5-D13497185F28}" type="pres">
      <dgm:prSet presAssocID="{E16F0E9A-5E6A-42B0-8F51-33C84A8281EA}" presName="node" presStyleLbl="node1" presStyleIdx="4" presStyleCnt="8">
        <dgm:presLayoutVars>
          <dgm:bulletEnabled val="1"/>
        </dgm:presLayoutVars>
      </dgm:prSet>
      <dgm:spPr/>
    </dgm:pt>
    <dgm:pt modelId="{0A6108E2-0048-468D-B013-5326DF5B6403}" type="pres">
      <dgm:prSet presAssocID="{E973A458-FF9E-4EC3-913D-8F5B8DE393E2}" presName="sibTrans" presStyleCnt="0"/>
      <dgm:spPr/>
    </dgm:pt>
    <dgm:pt modelId="{DADACDA1-F618-4C2A-8A0C-D937ED4D2373}" type="pres">
      <dgm:prSet presAssocID="{5B88BA12-B484-4DA9-8311-717B40016B3E}" presName="node" presStyleLbl="node1" presStyleIdx="5" presStyleCnt="8">
        <dgm:presLayoutVars>
          <dgm:bulletEnabled val="1"/>
        </dgm:presLayoutVars>
      </dgm:prSet>
      <dgm:spPr/>
    </dgm:pt>
    <dgm:pt modelId="{37859644-1A5B-4872-95CD-9EAD91078A5A}" type="pres">
      <dgm:prSet presAssocID="{7B6A58FD-0042-4765-AE09-31492E20E294}" presName="sibTrans" presStyleCnt="0"/>
      <dgm:spPr/>
    </dgm:pt>
    <dgm:pt modelId="{6C9F2EF4-1564-4DF4-8B1B-A1A235531B1C}" type="pres">
      <dgm:prSet presAssocID="{F8D7E5C3-F062-47B4-8CDF-9BCCB264B3EB}" presName="node" presStyleLbl="node1" presStyleIdx="6" presStyleCnt="8">
        <dgm:presLayoutVars>
          <dgm:bulletEnabled val="1"/>
        </dgm:presLayoutVars>
      </dgm:prSet>
      <dgm:spPr/>
    </dgm:pt>
    <dgm:pt modelId="{05381CAE-3E1F-45F1-89EF-1A520D1A857A}" type="pres">
      <dgm:prSet presAssocID="{C73A5E8F-B1DE-4E6F-8A68-0FFB442D2A8A}" presName="sibTrans" presStyleCnt="0"/>
      <dgm:spPr/>
    </dgm:pt>
    <dgm:pt modelId="{859E6861-6B62-4964-8838-A1B5C61B6E9C}" type="pres">
      <dgm:prSet presAssocID="{C9041479-6856-462F-8BFF-C4F316A91D18}" presName="node" presStyleLbl="node1" presStyleIdx="7" presStyleCnt="8">
        <dgm:presLayoutVars>
          <dgm:bulletEnabled val="1"/>
        </dgm:presLayoutVars>
      </dgm:prSet>
      <dgm:spPr/>
    </dgm:pt>
  </dgm:ptLst>
  <dgm:cxnLst>
    <dgm:cxn modelId="{CF591205-AC7E-4EE1-8002-B13C9346DF2C}" type="presOf" srcId="{2B1F7F38-F6AC-405C-BE61-1931F4BEBE3C}" destId="{9088F8CB-D010-4820-95B9-024317CD9510}" srcOrd="0" destOrd="0" presId="urn:microsoft.com/office/officeart/2005/8/layout/default"/>
    <dgm:cxn modelId="{28B5B510-1070-4E97-AC2E-1EFDD3616146}" type="presOf" srcId="{01F1515C-5100-4188-A388-5D66303EC4E9}" destId="{40564625-D169-46EF-9647-76140994DE8A}" srcOrd="0" destOrd="0" presId="urn:microsoft.com/office/officeart/2005/8/layout/default"/>
    <dgm:cxn modelId="{B8E69B14-BFF1-4B00-BA25-F4CFEFDE0335}" type="presOf" srcId="{5B88BA12-B484-4DA9-8311-717B40016B3E}" destId="{DADACDA1-F618-4C2A-8A0C-D937ED4D2373}" srcOrd="0" destOrd="0" presId="urn:microsoft.com/office/officeart/2005/8/layout/default"/>
    <dgm:cxn modelId="{374A4F1A-46DF-4E1C-AB29-B180633824B3}" type="presOf" srcId="{F8D7E5C3-F062-47B4-8CDF-9BCCB264B3EB}" destId="{6C9F2EF4-1564-4DF4-8B1B-A1A235531B1C}" srcOrd="0" destOrd="0" presId="urn:microsoft.com/office/officeart/2005/8/layout/default"/>
    <dgm:cxn modelId="{FCCA292A-8923-4A12-9E92-2BD1E112B996}" type="presOf" srcId="{26518E05-56D2-49A2-8A84-5EFF4927662C}" destId="{D6F849C2-320F-46C6-8713-7DAC9CA37A5F}" srcOrd="0" destOrd="0" presId="urn:microsoft.com/office/officeart/2005/8/layout/default"/>
    <dgm:cxn modelId="{92B9CE2B-286B-4357-8A87-48DF28424CDC}" srcId="{26518E05-56D2-49A2-8A84-5EFF4927662C}" destId="{01F1515C-5100-4188-A388-5D66303EC4E9}" srcOrd="1" destOrd="0" parTransId="{6B76B7B7-AEDC-49EB-ABDC-151BB6FD8DA3}" sibTransId="{FFFF7186-A243-4641-B360-BB3EEEEB3201}"/>
    <dgm:cxn modelId="{3CCF3A3D-DAFB-48B8-BE14-C4AF4429FE5D}" srcId="{26518E05-56D2-49A2-8A84-5EFF4927662C}" destId="{5AE80505-01F9-4EBA-8FB5-67169B3D2DD2}" srcOrd="2" destOrd="0" parTransId="{F3609299-08DF-4F54-B7E8-8AE9F9589D35}" sibTransId="{0862B3B4-390D-4414-B15D-F3E7D408237B}"/>
    <dgm:cxn modelId="{81626764-6DFF-4731-962E-C393DD15FA6C}" srcId="{26518E05-56D2-49A2-8A84-5EFF4927662C}" destId="{E16F0E9A-5E6A-42B0-8F51-33C84A8281EA}" srcOrd="4" destOrd="0" parTransId="{F3CDFD30-D4E7-4049-AA12-82E94DCD343F}" sibTransId="{E973A458-FF9E-4EC3-913D-8F5B8DE393E2}"/>
    <dgm:cxn modelId="{0864D444-A689-48BF-BBC5-0F0AE5A684D1}" srcId="{26518E05-56D2-49A2-8A84-5EFF4927662C}" destId="{F8D7E5C3-F062-47B4-8CDF-9BCCB264B3EB}" srcOrd="6" destOrd="0" parTransId="{5E034D5E-AD9F-4058-AB02-9D7907CA167A}" sibTransId="{C73A5E8F-B1DE-4E6F-8A68-0FFB442D2A8A}"/>
    <dgm:cxn modelId="{89B6656B-F1F2-4F73-B502-FD7EC54DAC33}" srcId="{26518E05-56D2-49A2-8A84-5EFF4927662C}" destId="{2B1F7F38-F6AC-405C-BE61-1931F4BEBE3C}" srcOrd="0" destOrd="0" parTransId="{9FDDC7E2-F6D7-4888-916D-3BBC3E00F71A}" sibTransId="{82AE06B9-A1D4-4F3C-B2D9-84971B907A37}"/>
    <dgm:cxn modelId="{5D51DF83-23F8-4D7E-ABC0-69FD34660AFF}" srcId="{26518E05-56D2-49A2-8A84-5EFF4927662C}" destId="{5B88BA12-B484-4DA9-8311-717B40016B3E}" srcOrd="5" destOrd="0" parTransId="{3CF8E507-A331-45EE-87B0-C6790FF80513}" sibTransId="{7B6A58FD-0042-4765-AE09-31492E20E294}"/>
    <dgm:cxn modelId="{1CFE819C-3633-4E35-BEE1-6E54F3CE19C5}" type="presOf" srcId="{E16F0E9A-5E6A-42B0-8F51-33C84A8281EA}" destId="{A00B4A56-1DFD-4592-B5E5-D13497185F28}" srcOrd="0" destOrd="0" presId="urn:microsoft.com/office/officeart/2005/8/layout/default"/>
    <dgm:cxn modelId="{DA15CEAA-C070-4D28-9ADA-83B2E3CB3C75}" type="presOf" srcId="{5AE80505-01F9-4EBA-8FB5-67169B3D2DD2}" destId="{77C7D0FD-C33D-46EC-979C-CE20B69F62B1}" srcOrd="0" destOrd="0" presId="urn:microsoft.com/office/officeart/2005/8/layout/default"/>
    <dgm:cxn modelId="{653E1FB1-E085-481E-959B-4AB723E67781}" srcId="{26518E05-56D2-49A2-8A84-5EFF4927662C}" destId="{8454B1AA-D19E-4AED-84E1-2242E8405A19}" srcOrd="3" destOrd="0" parTransId="{782932FC-F27E-428C-ADD5-7F5B8569530C}" sibTransId="{67591F6C-C94F-44B9-B88A-35EB8E04CADF}"/>
    <dgm:cxn modelId="{0471A5DA-2232-4BA0-96F7-5F3ED7AEBDEE}" type="presOf" srcId="{C9041479-6856-462F-8BFF-C4F316A91D18}" destId="{859E6861-6B62-4964-8838-A1B5C61B6E9C}" srcOrd="0" destOrd="0" presId="urn:microsoft.com/office/officeart/2005/8/layout/default"/>
    <dgm:cxn modelId="{F4E657DF-A754-46A7-8AAC-2F88EFDE5C6E}" srcId="{26518E05-56D2-49A2-8A84-5EFF4927662C}" destId="{C9041479-6856-462F-8BFF-C4F316A91D18}" srcOrd="7" destOrd="0" parTransId="{D2BFEAD4-8A3F-408A-ADF4-15324EBF9C28}" sibTransId="{3D718E3F-1E9C-4F4C-9ED8-9A2602FCD785}"/>
    <dgm:cxn modelId="{942D78FD-1226-4FBE-999B-20F1109A4BB2}" type="presOf" srcId="{8454B1AA-D19E-4AED-84E1-2242E8405A19}" destId="{F9F8AE83-6B44-40AA-A06E-DA23054001F8}" srcOrd="0" destOrd="0" presId="urn:microsoft.com/office/officeart/2005/8/layout/default"/>
    <dgm:cxn modelId="{AA8F2E06-BFF8-4D2F-B903-05F872E503DE}" type="presParOf" srcId="{D6F849C2-320F-46C6-8713-7DAC9CA37A5F}" destId="{9088F8CB-D010-4820-95B9-024317CD9510}" srcOrd="0" destOrd="0" presId="urn:microsoft.com/office/officeart/2005/8/layout/default"/>
    <dgm:cxn modelId="{4F41609B-E9E5-43A9-846C-C67C34167B00}" type="presParOf" srcId="{D6F849C2-320F-46C6-8713-7DAC9CA37A5F}" destId="{171A7CDE-C37C-4163-82B9-993CBC14E0D0}" srcOrd="1" destOrd="0" presId="urn:microsoft.com/office/officeart/2005/8/layout/default"/>
    <dgm:cxn modelId="{65E4BAB2-DD33-4F1D-9000-B4DCBBD620E5}" type="presParOf" srcId="{D6F849C2-320F-46C6-8713-7DAC9CA37A5F}" destId="{40564625-D169-46EF-9647-76140994DE8A}" srcOrd="2" destOrd="0" presId="urn:microsoft.com/office/officeart/2005/8/layout/default"/>
    <dgm:cxn modelId="{7A2A86E3-3E09-4C3A-9406-C9B07AF53F67}" type="presParOf" srcId="{D6F849C2-320F-46C6-8713-7DAC9CA37A5F}" destId="{56E32E9E-3C28-42ED-A1F9-34C8F4EBFCDF}" srcOrd="3" destOrd="0" presId="urn:microsoft.com/office/officeart/2005/8/layout/default"/>
    <dgm:cxn modelId="{C01706C0-E67E-4324-941D-D5748F2B7B28}" type="presParOf" srcId="{D6F849C2-320F-46C6-8713-7DAC9CA37A5F}" destId="{77C7D0FD-C33D-46EC-979C-CE20B69F62B1}" srcOrd="4" destOrd="0" presId="urn:microsoft.com/office/officeart/2005/8/layout/default"/>
    <dgm:cxn modelId="{CE97E389-685C-4D11-ACE6-0FAC3FDBAC0A}" type="presParOf" srcId="{D6F849C2-320F-46C6-8713-7DAC9CA37A5F}" destId="{EE2BB491-C2D8-46D7-BB9F-A087269E7B95}" srcOrd="5" destOrd="0" presId="urn:microsoft.com/office/officeart/2005/8/layout/default"/>
    <dgm:cxn modelId="{779C65BA-5FB1-41F0-9C00-6690ACEDAFCD}" type="presParOf" srcId="{D6F849C2-320F-46C6-8713-7DAC9CA37A5F}" destId="{F9F8AE83-6B44-40AA-A06E-DA23054001F8}" srcOrd="6" destOrd="0" presId="urn:microsoft.com/office/officeart/2005/8/layout/default"/>
    <dgm:cxn modelId="{2AB741DB-BF59-448F-BFED-88E0F8F6241C}" type="presParOf" srcId="{D6F849C2-320F-46C6-8713-7DAC9CA37A5F}" destId="{C06E55B3-0145-4DAD-8A61-AF63EFF3152E}" srcOrd="7" destOrd="0" presId="urn:microsoft.com/office/officeart/2005/8/layout/default"/>
    <dgm:cxn modelId="{FD464D87-DEA1-481C-AD6B-79BE2BF53327}" type="presParOf" srcId="{D6F849C2-320F-46C6-8713-7DAC9CA37A5F}" destId="{A00B4A56-1DFD-4592-B5E5-D13497185F28}" srcOrd="8" destOrd="0" presId="urn:microsoft.com/office/officeart/2005/8/layout/default"/>
    <dgm:cxn modelId="{32DCC796-69EC-4D18-AF1E-8CE2F0E4132F}" type="presParOf" srcId="{D6F849C2-320F-46C6-8713-7DAC9CA37A5F}" destId="{0A6108E2-0048-468D-B013-5326DF5B6403}" srcOrd="9" destOrd="0" presId="urn:microsoft.com/office/officeart/2005/8/layout/default"/>
    <dgm:cxn modelId="{6B595233-9BF3-43E9-A671-5B37791F4D7D}" type="presParOf" srcId="{D6F849C2-320F-46C6-8713-7DAC9CA37A5F}" destId="{DADACDA1-F618-4C2A-8A0C-D937ED4D2373}" srcOrd="10" destOrd="0" presId="urn:microsoft.com/office/officeart/2005/8/layout/default"/>
    <dgm:cxn modelId="{0A30D1A1-D782-4AE9-B707-AD4ED805598C}" type="presParOf" srcId="{D6F849C2-320F-46C6-8713-7DAC9CA37A5F}" destId="{37859644-1A5B-4872-95CD-9EAD91078A5A}" srcOrd="11" destOrd="0" presId="urn:microsoft.com/office/officeart/2005/8/layout/default"/>
    <dgm:cxn modelId="{48B480C3-C272-4EB3-A191-8EBE1A9C355E}" type="presParOf" srcId="{D6F849C2-320F-46C6-8713-7DAC9CA37A5F}" destId="{6C9F2EF4-1564-4DF4-8B1B-A1A235531B1C}" srcOrd="12" destOrd="0" presId="urn:microsoft.com/office/officeart/2005/8/layout/default"/>
    <dgm:cxn modelId="{FC8388ED-9F0D-4DA0-9AB3-DF2FB9963E70}" type="presParOf" srcId="{D6F849C2-320F-46C6-8713-7DAC9CA37A5F}" destId="{05381CAE-3E1F-45F1-89EF-1A520D1A857A}" srcOrd="13" destOrd="0" presId="urn:microsoft.com/office/officeart/2005/8/layout/default"/>
    <dgm:cxn modelId="{B0CBA647-2989-4E39-B94D-1B17FF806861}" type="presParOf" srcId="{D6F849C2-320F-46C6-8713-7DAC9CA37A5F}" destId="{859E6861-6B62-4964-8838-A1B5C61B6E9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B921FC-DD4C-4CB9-9068-D34BEA63B2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A69163A-3582-424B-98F5-B9EB16222CB0}">
      <dgm:prSet/>
      <dgm:spPr/>
      <dgm:t>
        <a:bodyPr/>
        <a:lstStyle/>
        <a:p>
          <a:r>
            <a:rPr lang="en-US" b="1"/>
            <a:t>Feature Importance</a:t>
          </a:r>
          <a:r>
            <a:rPr lang="en-US"/>
            <a:t>: Determine which features contribute most to the model’s predictions.</a:t>
          </a:r>
        </a:p>
      </dgm:t>
    </dgm:pt>
    <dgm:pt modelId="{CFEF7294-421D-48B1-9048-E359A1D7858F}" type="parTrans" cxnId="{CB1C0F70-D651-4593-A9EF-CA36B4F1015C}">
      <dgm:prSet/>
      <dgm:spPr/>
      <dgm:t>
        <a:bodyPr/>
        <a:lstStyle/>
        <a:p>
          <a:endParaRPr lang="en-US"/>
        </a:p>
      </dgm:t>
    </dgm:pt>
    <dgm:pt modelId="{F1F5349C-7FC7-42DB-8E4E-B51E339605D7}" type="sibTrans" cxnId="{CB1C0F70-D651-4593-A9EF-CA36B4F1015C}">
      <dgm:prSet/>
      <dgm:spPr/>
      <dgm:t>
        <a:bodyPr/>
        <a:lstStyle/>
        <a:p>
          <a:endParaRPr lang="en-US"/>
        </a:p>
      </dgm:t>
    </dgm:pt>
    <dgm:pt modelId="{0E7F098D-6DD4-432A-95A7-3575AA87A1C8}">
      <dgm:prSet/>
      <dgm:spPr/>
      <dgm:t>
        <a:bodyPr/>
        <a:lstStyle/>
        <a:p>
          <a:r>
            <a:rPr lang="en-US" b="1"/>
            <a:t>Partial Dependence Plots</a:t>
          </a:r>
          <a:r>
            <a:rPr lang="en-US"/>
            <a:t>: Visualize the relationship between features and predicted outcomes.</a:t>
          </a:r>
        </a:p>
      </dgm:t>
    </dgm:pt>
    <dgm:pt modelId="{C5BEC6A4-C9A0-4306-8DA5-6E30215CE31D}" type="parTrans" cxnId="{347D5C75-C61C-4CD9-B0E5-F294160B3650}">
      <dgm:prSet/>
      <dgm:spPr/>
      <dgm:t>
        <a:bodyPr/>
        <a:lstStyle/>
        <a:p>
          <a:endParaRPr lang="en-US"/>
        </a:p>
      </dgm:t>
    </dgm:pt>
    <dgm:pt modelId="{73E1C785-13E7-4B0C-B799-6044A0F17273}" type="sibTrans" cxnId="{347D5C75-C61C-4CD9-B0E5-F294160B3650}">
      <dgm:prSet/>
      <dgm:spPr/>
      <dgm:t>
        <a:bodyPr/>
        <a:lstStyle/>
        <a:p>
          <a:endParaRPr lang="en-US"/>
        </a:p>
      </dgm:t>
    </dgm:pt>
    <dgm:pt modelId="{AB804420-0938-43DB-9D66-8C33F1B91265}">
      <dgm:prSet/>
      <dgm:spPr/>
      <dgm:t>
        <a:bodyPr/>
        <a:lstStyle/>
        <a:p>
          <a:r>
            <a:rPr lang="en-US" b="1"/>
            <a:t>SHAP Values</a:t>
          </a:r>
          <a:r>
            <a:rPr lang="en-US"/>
            <a:t>: Use SHAP (SHapley Additive exPlanations) values for model interpretability.</a:t>
          </a:r>
        </a:p>
      </dgm:t>
    </dgm:pt>
    <dgm:pt modelId="{3BF48FA8-B169-4B69-8C5D-8496348986FA}" type="parTrans" cxnId="{2DEA063B-2591-4158-B356-D66C40DE8CF0}">
      <dgm:prSet/>
      <dgm:spPr/>
      <dgm:t>
        <a:bodyPr/>
        <a:lstStyle/>
        <a:p>
          <a:endParaRPr lang="en-US"/>
        </a:p>
      </dgm:t>
    </dgm:pt>
    <dgm:pt modelId="{49BE56D4-1BDA-4FEB-B2A5-E3420D1E5AD9}" type="sibTrans" cxnId="{2DEA063B-2591-4158-B356-D66C40DE8CF0}">
      <dgm:prSet/>
      <dgm:spPr/>
      <dgm:t>
        <a:bodyPr/>
        <a:lstStyle/>
        <a:p>
          <a:endParaRPr lang="en-US"/>
        </a:p>
      </dgm:t>
    </dgm:pt>
    <dgm:pt modelId="{07A48DC4-94DC-49FC-A869-79210E02BB4A}" type="pres">
      <dgm:prSet presAssocID="{91B921FC-DD4C-4CB9-9068-D34BEA63B2F4}" presName="root" presStyleCnt="0">
        <dgm:presLayoutVars>
          <dgm:dir/>
          <dgm:resizeHandles val="exact"/>
        </dgm:presLayoutVars>
      </dgm:prSet>
      <dgm:spPr/>
    </dgm:pt>
    <dgm:pt modelId="{F6788816-BF1C-4BD7-869C-09E494D28FC4}" type="pres">
      <dgm:prSet presAssocID="{BA69163A-3582-424B-98F5-B9EB16222CB0}" presName="compNode" presStyleCnt="0"/>
      <dgm:spPr/>
    </dgm:pt>
    <dgm:pt modelId="{204DC840-40E3-436D-9B93-BC41D3C6B478}" type="pres">
      <dgm:prSet presAssocID="{BA69163A-3582-424B-98F5-B9EB16222CB0}" presName="bgRect" presStyleLbl="bgShp" presStyleIdx="0" presStyleCnt="3"/>
      <dgm:spPr/>
    </dgm:pt>
    <dgm:pt modelId="{E4C5D50A-9F25-4311-A326-D689AD90099B}" type="pres">
      <dgm:prSet presAssocID="{BA69163A-3582-424B-98F5-B9EB16222C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E16F39F-F5BC-4483-B95F-4DCE58BB4DD7}" type="pres">
      <dgm:prSet presAssocID="{BA69163A-3582-424B-98F5-B9EB16222CB0}" presName="spaceRect" presStyleCnt="0"/>
      <dgm:spPr/>
    </dgm:pt>
    <dgm:pt modelId="{AC7AA4E3-8B04-430C-9088-16053C0542E4}" type="pres">
      <dgm:prSet presAssocID="{BA69163A-3582-424B-98F5-B9EB16222CB0}" presName="parTx" presStyleLbl="revTx" presStyleIdx="0" presStyleCnt="3">
        <dgm:presLayoutVars>
          <dgm:chMax val="0"/>
          <dgm:chPref val="0"/>
        </dgm:presLayoutVars>
      </dgm:prSet>
      <dgm:spPr/>
    </dgm:pt>
    <dgm:pt modelId="{C4A8FF02-E2AF-4465-AE05-20B4A5F28EC5}" type="pres">
      <dgm:prSet presAssocID="{F1F5349C-7FC7-42DB-8E4E-B51E339605D7}" presName="sibTrans" presStyleCnt="0"/>
      <dgm:spPr/>
    </dgm:pt>
    <dgm:pt modelId="{1EAE6424-43F2-4315-82D9-FAB8369A574D}" type="pres">
      <dgm:prSet presAssocID="{0E7F098D-6DD4-432A-95A7-3575AA87A1C8}" presName="compNode" presStyleCnt="0"/>
      <dgm:spPr/>
    </dgm:pt>
    <dgm:pt modelId="{5046A6F9-CAB4-4147-947A-EE0804E8C878}" type="pres">
      <dgm:prSet presAssocID="{0E7F098D-6DD4-432A-95A7-3575AA87A1C8}" presName="bgRect" presStyleLbl="bgShp" presStyleIdx="1" presStyleCnt="3"/>
      <dgm:spPr/>
    </dgm:pt>
    <dgm:pt modelId="{E91418FD-5525-4E78-A60A-319A44ED7DE7}" type="pres">
      <dgm:prSet presAssocID="{0E7F098D-6DD4-432A-95A7-3575AA87A1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5CE92A6-C2EB-4787-9F35-948AF320D6F0}" type="pres">
      <dgm:prSet presAssocID="{0E7F098D-6DD4-432A-95A7-3575AA87A1C8}" presName="spaceRect" presStyleCnt="0"/>
      <dgm:spPr/>
    </dgm:pt>
    <dgm:pt modelId="{AC4B1C89-FA6C-4EDE-B2CD-C26EDEC0B4D8}" type="pres">
      <dgm:prSet presAssocID="{0E7F098D-6DD4-432A-95A7-3575AA87A1C8}" presName="parTx" presStyleLbl="revTx" presStyleIdx="1" presStyleCnt="3">
        <dgm:presLayoutVars>
          <dgm:chMax val="0"/>
          <dgm:chPref val="0"/>
        </dgm:presLayoutVars>
      </dgm:prSet>
      <dgm:spPr/>
    </dgm:pt>
    <dgm:pt modelId="{2B803732-B3EA-4CD1-A3D4-12930A5EF718}" type="pres">
      <dgm:prSet presAssocID="{73E1C785-13E7-4B0C-B799-6044A0F17273}" presName="sibTrans" presStyleCnt="0"/>
      <dgm:spPr/>
    </dgm:pt>
    <dgm:pt modelId="{6603877F-BD7D-480B-B96B-07A8776ED583}" type="pres">
      <dgm:prSet presAssocID="{AB804420-0938-43DB-9D66-8C33F1B91265}" presName="compNode" presStyleCnt="0"/>
      <dgm:spPr/>
    </dgm:pt>
    <dgm:pt modelId="{7B2784DF-9D14-4488-A077-3920661F6ABA}" type="pres">
      <dgm:prSet presAssocID="{AB804420-0938-43DB-9D66-8C33F1B91265}" presName="bgRect" presStyleLbl="bgShp" presStyleIdx="2" presStyleCnt="3"/>
      <dgm:spPr/>
    </dgm:pt>
    <dgm:pt modelId="{86A44CA7-5B77-48F5-9F01-D8318A2F36F3}" type="pres">
      <dgm:prSet presAssocID="{AB804420-0938-43DB-9D66-8C33F1B912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3E0D3520-76E9-42CB-B972-48526226DD10}" type="pres">
      <dgm:prSet presAssocID="{AB804420-0938-43DB-9D66-8C33F1B91265}" presName="spaceRect" presStyleCnt="0"/>
      <dgm:spPr/>
    </dgm:pt>
    <dgm:pt modelId="{89DA9113-3C1B-4811-B437-6F618D88E5F5}" type="pres">
      <dgm:prSet presAssocID="{AB804420-0938-43DB-9D66-8C33F1B912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A0C200-F10C-4974-A17A-991B14DA04DA}" type="presOf" srcId="{0E7F098D-6DD4-432A-95A7-3575AA87A1C8}" destId="{AC4B1C89-FA6C-4EDE-B2CD-C26EDEC0B4D8}" srcOrd="0" destOrd="0" presId="urn:microsoft.com/office/officeart/2018/2/layout/IconVerticalSolidList"/>
    <dgm:cxn modelId="{2DEA063B-2591-4158-B356-D66C40DE8CF0}" srcId="{91B921FC-DD4C-4CB9-9068-D34BEA63B2F4}" destId="{AB804420-0938-43DB-9D66-8C33F1B91265}" srcOrd="2" destOrd="0" parTransId="{3BF48FA8-B169-4B69-8C5D-8496348986FA}" sibTransId="{49BE56D4-1BDA-4FEB-B2A5-E3420D1E5AD9}"/>
    <dgm:cxn modelId="{6FEEDD43-4FD2-4AB0-86FE-4492E14B66D5}" type="presOf" srcId="{AB804420-0938-43DB-9D66-8C33F1B91265}" destId="{89DA9113-3C1B-4811-B437-6F618D88E5F5}" srcOrd="0" destOrd="0" presId="urn:microsoft.com/office/officeart/2018/2/layout/IconVerticalSolidList"/>
    <dgm:cxn modelId="{63BC454A-39AE-4473-8258-717AEC7DB5F9}" type="presOf" srcId="{BA69163A-3582-424B-98F5-B9EB16222CB0}" destId="{AC7AA4E3-8B04-430C-9088-16053C0542E4}" srcOrd="0" destOrd="0" presId="urn:microsoft.com/office/officeart/2018/2/layout/IconVerticalSolidList"/>
    <dgm:cxn modelId="{CB1C0F70-D651-4593-A9EF-CA36B4F1015C}" srcId="{91B921FC-DD4C-4CB9-9068-D34BEA63B2F4}" destId="{BA69163A-3582-424B-98F5-B9EB16222CB0}" srcOrd="0" destOrd="0" parTransId="{CFEF7294-421D-48B1-9048-E359A1D7858F}" sibTransId="{F1F5349C-7FC7-42DB-8E4E-B51E339605D7}"/>
    <dgm:cxn modelId="{347D5C75-C61C-4CD9-B0E5-F294160B3650}" srcId="{91B921FC-DD4C-4CB9-9068-D34BEA63B2F4}" destId="{0E7F098D-6DD4-432A-95A7-3575AA87A1C8}" srcOrd="1" destOrd="0" parTransId="{C5BEC6A4-C9A0-4306-8DA5-6E30215CE31D}" sibTransId="{73E1C785-13E7-4B0C-B799-6044A0F17273}"/>
    <dgm:cxn modelId="{4AE50587-DA95-4B6C-B08D-DCFDC76336FA}" type="presOf" srcId="{91B921FC-DD4C-4CB9-9068-D34BEA63B2F4}" destId="{07A48DC4-94DC-49FC-A869-79210E02BB4A}" srcOrd="0" destOrd="0" presId="urn:microsoft.com/office/officeart/2018/2/layout/IconVerticalSolidList"/>
    <dgm:cxn modelId="{7E258D57-40B9-4EB8-A3E8-B29141BB7033}" type="presParOf" srcId="{07A48DC4-94DC-49FC-A869-79210E02BB4A}" destId="{F6788816-BF1C-4BD7-869C-09E494D28FC4}" srcOrd="0" destOrd="0" presId="urn:microsoft.com/office/officeart/2018/2/layout/IconVerticalSolidList"/>
    <dgm:cxn modelId="{CF098B26-B7C0-4FD2-827E-91E9F52C5E43}" type="presParOf" srcId="{F6788816-BF1C-4BD7-869C-09E494D28FC4}" destId="{204DC840-40E3-436D-9B93-BC41D3C6B478}" srcOrd="0" destOrd="0" presId="urn:microsoft.com/office/officeart/2018/2/layout/IconVerticalSolidList"/>
    <dgm:cxn modelId="{A12478B2-8D03-4921-B2E4-49077C69BE8A}" type="presParOf" srcId="{F6788816-BF1C-4BD7-869C-09E494D28FC4}" destId="{E4C5D50A-9F25-4311-A326-D689AD90099B}" srcOrd="1" destOrd="0" presId="urn:microsoft.com/office/officeart/2018/2/layout/IconVerticalSolidList"/>
    <dgm:cxn modelId="{971C27C5-24D9-4066-993D-066840DC3B34}" type="presParOf" srcId="{F6788816-BF1C-4BD7-869C-09E494D28FC4}" destId="{3E16F39F-F5BC-4483-B95F-4DCE58BB4DD7}" srcOrd="2" destOrd="0" presId="urn:microsoft.com/office/officeart/2018/2/layout/IconVerticalSolidList"/>
    <dgm:cxn modelId="{4FF06411-D834-4CCF-9085-C2EE30A41608}" type="presParOf" srcId="{F6788816-BF1C-4BD7-869C-09E494D28FC4}" destId="{AC7AA4E3-8B04-430C-9088-16053C0542E4}" srcOrd="3" destOrd="0" presId="urn:microsoft.com/office/officeart/2018/2/layout/IconVerticalSolidList"/>
    <dgm:cxn modelId="{1355613B-9758-433B-8252-3C5AF6516EF2}" type="presParOf" srcId="{07A48DC4-94DC-49FC-A869-79210E02BB4A}" destId="{C4A8FF02-E2AF-4465-AE05-20B4A5F28EC5}" srcOrd="1" destOrd="0" presId="urn:microsoft.com/office/officeart/2018/2/layout/IconVerticalSolidList"/>
    <dgm:cxn modelId="{F8364C1A-B3B8-405E-8DB2-C1B25E35A724}" type="presParOf" srcId="{07A48DC4-94DC-49FC-A869-79210E02BB4A}" destId="{1EAE6424-43F2-4315-82D9-FAB8369A574D}" srcOrd="2" destOrd="0" presId="urn:microsoft.com/office/officeart/2018/2/layout/IconVerticalSolidList"/>
    <dgm:cxn modelId="{AD2F8DF1-092B-49C6-8445-6DD069C905F3}" type="presParOf" srcId="{1EAE6424-43F2-4315-82D9-FAB8369A574D}" destId="{5046A6F9-CAB4-4147-947A-EE0804E8C878}" srcOrd="0" destOrd="0" presId="urn:microsoft.com/office/officeart/2018/2/layout/IconVerticalSolidList"/>
    <dgm:cxn modelId="{F8863391-EC89-4FF2-92E3-431AF7B74249}" type="presParOf" srcId="{1EAE6424-43F2-4315-82D9-FAB8369A574D}" destId="{E91418FD-5525-4E78-A60A-319A44ED7DE7}" srcOrd="1" destOrd="0" presId="urn:microsoft.com/office/officeart/2018/2/layout/IconVerticalSolidList"/>
    <dgm:cxn modelId="{B2246DC3-C8A3-4450-A8E3-47E4E5246066}" type="presParOf" srcId="{1EAE6424-43F2-4315-82D9-FAB8369A574D}" destId="{15CE92A6-C2EB-4787-9F35-948AF320D6F0}" srcOrd="2" destOrd="0" presId="urn:microsoft.com/office/officeart/2018/2/layout/IconVerticalSolidList"/>
    <dgm:cxn modelId="{9A829FCE-2945-4957-9335-B68BA9A5660D}" type="presParOf" srcId="{1EAE6424-43F2-4315-82D9-FAB8369A574D}" destId="{AC4B1C89-FA6C-4EDE-B2CD-C26EDEC0B4D8}" srcOrd="3" destOrd="0" presId="urn:microsoft.com/office/officeart/2018/2/layout/IconVerticalSolidList"/>
    <dgm:cxn modelId="{57B8E30E-70AB-4404-AD6C-76F2C92CBB58}" type="presParOf" srcId="{07A48DC4-94DC-49FC-A869-79210E02BB4A}" destId="{2B803732-B3EA-4CD1-A3D4-12930A5EF718}" srcOrd="3" destOrd="0" presId="urn:microsoft.com/office/officeart/2018/2/layout/IconVerticalSolidList"/>
    <dgm:cxn modelId="{79455329-7374-40FC-9A54-86E643A4AC3A}" type="presParOf" srcId="{07A48DC4-94DC-49FC-A869-79210E02BB4A}" destId="{6603877F-BD7D-480B-B96B-07A8776ED583}" srcOrd="4" destOrd="0" presId="urn:microsoft.com/office/officeart/2018/2/layout/IconVerticalSolidList"/>
    <dgm:cxn modelId="{F69811A8-69A4-4DD1-A174-9DD4CF897BDF}" type="presParOf" srcId="{6603877F-BD7D-480B-B96B-07A8776ED583}" destId="{7B2784DF-9D14-4488-A077-3920661F6ABA}" srcOrd="0" destOrd="0" presId="urn:microsoft.com/office/officeart/2018/2/layout/IconVerticalSolidList"/>
    <dgm:cxn modelId="{C8259693-539F-4267-9A3C-6E0C819A7F58}" type="presParOf" srcId="{6603877F-BD7D-480B-B96B-07A8776ED583}" destId="{86A44CA7-5B77-48F5-9F01-D8318A2F36F3}" srcOrd="1" destOrd="0" presId="urn:microsoft.com/office/officeart/2018/2/layout/IconVerticalSolidList"/>
    <dgm:cxn modelId="{CA679336-B87F-4361-828C-DF52300F0C82}" type="presParOf" srcId="{6603877F-BD7D-480B-B96B-07A8776ED583}" destId="{3E0D3520-76E9-42CB-B972-48526226DD10}" srcOrd="2" destOrd="0" presId="urn:microsoft.com/office/officeart/2018/2/layout/IconVerticalSolidList"/>
    <dgm:cxn modelId="{8F0302B8-17BC-4512-B188-B1FB97352943}" type="presParOf" srcId="{6603877F-BD7D-480B-B96B-07A8776ED583}" destId="{89DA9113-3C1B-4811-B437-6F618D88E5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9DCC7-BE18-473A-85B4-EDF41EEE5E65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3E9CE62-57BA-4747-B4B0-0B057F16A701}">
      <dgm:prSet/>
      <dgm:spPr/>
      <dgm:t>
        <a:bodyPr/>
        <a:lstStyle/>
        <a:p>
          <a:r>
            <a:rPr lang="en-US" b="1"/>
            <a:t>Model Serialization</a:t>
          </a:r>
          <a:r>
            <a:rPr lang="en-US"/>
            <a:t>: Save the trained model for deployment.</a:t>
          </a:r>
        </a:p>
      </dgm:t>
    </dgm:pt>
    <dgm:pt modelId="{C837FD74-CD2D-4DC0-BC1D-2E83667D8F95}" type="parTrans" cxnId="{7BB4EFB1-70AF-42C9-9E74-324B6615864E}">
      <dgm:prSet/>
      <dgm:spPr/>
      <dgm:t>
        <a:bodyPr/>
        <a:lstStyle/>
        <a:p>
          <a:endParaRPr lang="en-US"/>
        </a:p>
      </dgm:t>
    </dgm:pt>
    <dgm:pt modelId="{3959B02A-6CD7-4BD9-990F-9E70605022C1}" type="sibTrans" cxnId="{7BB4EFB1-70AF-42C9-9E74-324B6615864E}">
      <dgm:prSet/>
      <dgm:spPr/>
      <dgm:t>
        <a:bodyPr/>
        <a:lstStyle/>
        <a:p>
          <a:endParaRPr lang="en-US"/>
        </a:p>
      </dgm:t>
    </dgm:pt>
    <dgm:pt modelId="{A21EA82F-DADA-4D1D-B4F1-81AF317D272E}">
      <dgm:prSet/>
      <dgm:spPr/>
      <dgm:t>
        <a:bodyPr/>
        <a:lstStyle/>
        <a:p>
          <a:r>
            <a:rPr lang="en-US" b="1"/>
            <a:t>Inference Time</a:t>
          </a:r>
          <a:r>
            <a:rPr lang="en-US"/>
            <a:t>: Ensure the model can make predictions in a reasonable time.</a:t>
          </a:r>
        </a:p>
      </dgm:t>
    </dgm:pt>
    <dgm:pt modelId="{08D635AF-9786-4F49-8256-AAA52AB52EAB}" type="parTrans" cxnId="{C0985054-D583-42BF-9B11-C0FA21F838B9}">
      <dgm:prSet/>
      <dgm:spPr/>
      <dgm:t>
        <a:bodyPr/>
        <a:lstStyle/>
        <a:p>
          <a:endParaRPr lang="en-US"/>
        </a:p>
      </dgm:t>
    </dgm:pt>
    <dgm:pt modelId="{9DB0596B-3FA2-4583-B95D-16DDBEE48BF3}" type="sibTrans" cxnId="{C0985054-D583-42BF-9B11-C0FA21F838B9}">
      <dgm:prSet/>
      <dgm:spPr/>
      <dgm:t>
        <a:bodyPr/>
        <a:lstStyle/>
        <a:p>
          <a:endParaRPr lang="en-US"/>
        </a:p>
      </dgm:t>
    </dgm:pt>
    <dgm:pt modelId="{C70A2092-A9DD-43B7-A9F2-093AA21EF1A5}">
      <dgm:prSet/>
      <dgm:spPr/>
      <dgm:t>
        <a:bodyPr/>
        <a:lstStyle/>
        <a:p>
          <a:r>
            <a:rPr lang="en-US" b="1"/>
            <a:t>Scalability</a:t>
          </a:r>
          <a:r>
            <a:rPr lang="en-US"/>
            <a:t>: Ensure the deployment environment can scale with the demand.</a:t>
          </a:r>
        </a:p>
      </dgm:t>
    </dgm:pt>
    <dgm:pt modelId="{2814DEC3-4BB3-4FA5-8E2C-2A81F4B6AAFA}" type="parTrans" cxnId="{0E80C0A2-4350-4FBA-BC74-2BD43F1C96BD}">
      <dgm:prSet/>
      <dgm:spPr/>
      <dgm:t>
        <a:bodyPr/>
        <a:lstStyle/>
        <a:p>
          <a:endParaRPr lang="en-US"/>
        </a:p>
      </dgm:t>
    </dgm:pt>
    <dgm:pt modelId="{C44DB079-86C2-4E4E-A8E4-25D987DE6469}" type="sibTrans" cxnId="{0E80C0A2-4350-4FBA-BC74-2BD43F1C96BD}">
      <dgm:prSet/>
      <dgm:spPr/>
      <dgm:t>
        <a:bodyPr/>
        <a:lstStyle/>
        <a:p>
          <a:endParaRPr lang="en-US"/>
        </a:p>
      </dgm:t>
    </dgm:pt>
    <dgm:pt modelId="{3209D6BF-FBF2-4E5F-88A4-C39ADB8CBAD1}" type="pres">
      <dgm:prSet presAssocID="{1B69DCC7-BE18-473A-85B4-EDF41EEE5E65}" presName="Name0" presStyleCnt="0">
        <dgm:presLayoutVars>
          <dgm:dir/>
          <dgm:animLvl val="lvl"/>
          <dgm:resizeHandles val="exact"/>
        </dgm:presLayoutVars>
      </dgm:prSet>
      <dgm:spPr/>
    </dgm:pt>
    <dgm:pt modelId="{B1B37DA5-7AB2-47CF-8155-1A148C96273D}" type="pres">
      <dgm:prSet presAssocID="{23E9CE62-57BA-4747-B4B0-0B057F16A701}" presName="linNode" presStyleCnt="0"/>
      <dgm:spPr/>
    </dgm:pt>
    <dgm:pt modelId="{8DB30AC8-B4CB-47A9-8EE4-EE3D43A6CF45}" type="pres">
      <dgm:prSet presAssocID="{23E9CE62-57BA-4747-B4B0-0B057F16A70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986C2FB-7F9C-4EAC-A5E0-F89D2E14F80F}" type="pres">
      <dgm:prSet presAssocID="{3959B02A-6CD7-4BD9-990F-9E70605022C1}" presName="sp" presStyleCnt="0"/>
      <dgm:spPr/>
    </dgm:pt>
    <dgm:pt modelId="{44D0442A-6A1B-4C8C-9B9F-4D45DCEF44C2}" type="pres">
      <dgm:prSet presAssocID="{A21EA82F-DADA-4D1D-B4F1-81AF317D272E}" presName="linNode" presStyleCnt="0"/>
      <dgm:spPr/>
    </dgm:pt>
    <dgm:pt modelId="{464A384D-0F2A-4FBB-830B-89A74FC2CFB2}" type="pres">
      <dgm:prSet presAssocID="{A21EA82F-DADA-4D1D-B4F1-81AF317D272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75C8D8C-C04D-4B46-82D7-117DCDC37F83}" type="pres">
      <dgm:prSet presAssocID="{9DB0596B-3FA2-4583-B95D-16DDBEE48BF3}" presName="sp" presStyleCnt="0"/>
      <dgm:spPr/>
    </dgm:pt>
    <dgm:pt modelId="{60DC17CF-68CD-4053-B6C3-E0312A8DE031}" type="pres">
      <dgm:prSet presAssocID="{C70A2092-A9DD-43B7-A9F2-093AA21EF1A5}" presName="linNode" presStyleCnt="0"/>
      <dgm:spPr/>
    </dgm:pt>
    <dgm:pt modelId="{ED58B810-FBBD-4577-B7A8-9CA9AA125CCE}" type="pres">
      <dgm:prSet presAssocID="{C70A2092-A9DD-43B7-A9F2-093AA21EF1A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2E98D3A-06AB-49CE-8F2D-0B2AD1060271}" type="presOf" srcId="{A21EA82F-DADA-4D1D-B4F1-81AF317D272E}" destId="{464A384D-0F2A-4FBB-830B-89A74FC2CFB2}" srcOrd="0" destOrd="0" presId="urn:microsoft.com/office/officeart/2005/8/layout/vList5"/>
    <dgm:cxn modelId="{C0985054-D583-42BF-9B11-C0FA21F838B9}" srcId="{1B69DCC7-BE18-473A-85B4-EDF41EEE5E65}" destId="{A21EA82F-DADA-4D1D-B4F1-81AF317D272E}" srcOrd="1" destOrd="0" parTransId="{08D635AF-9786-4F49-8256-AAA52AB52EAB}" sibTransId="{9DB0596B-3FA2-4583-B95D-16DDBEE48BF3}"/>
    <dgm:cxn modelId="{2C1CDE95-F831-457A-9E47-1C230EAC5ED2}" type="presOf" srcId="{C70A2092-A9DD-43B7-A9F2-093AA21EF1A5}" destId="{ED58B810-FBBD-4577-B7A8-9CA9AA125CCE}" srcOrd="0" destOrd="0" presId="urn:microsoft.com/office/officeart/2005/8/layout/vList5"/>
    <dgm:cxn modelId="{0E80C0A2-4350-4FBA-BC74-2BD43F1C96BD}" srcId="{1B69DCC7-BE18-473A-85B4-EDF41EEE5E65}" destId="{C70A2092-A9DD-43B7-A9F2-093AA21EF1A5}" srcOrd="2" destOrd="0" parTransId="{2814DEC3-4BB3-4FA5-8E2C-2A81F4B6AAFA}" sibTransId="{C44DB079-86C2-4E4E-A8E4-25D987DE6469}"/>
    <dgm:cxn modelId="{7BB4EFB1-70AF-42C9-9E74-324B6615864E}" srcId="{1B69DCC7-BE18-473A-85B4-EDF41EEE5E65}" destId="{23E9CE62-57BA-4747-B4B0-0B057F16A701}" srcOrd="0" destOrd="0" parTransId="{C837FD74-CD2D-4DC0-BC1D-2E83667D8F95}" sibTransId="{3959B02A-6CD7-4BD9-990F-9E70605022C1}"/>
    <dgm:cxn modelId="{F00DBEBF-6E05-4B70-BE11-9744275ED353}" type="presOf" srcId="{23E9CE62-57BA-4747-B4B0-0B057F16A701}" destId="{8DB30AC8-B4CB-47A9-8EE4-EE3D43A6CF45}" srcOrd="0" destOrd="0" presId="urn:microsoft.com/office/officeart/2005/8/layout/vList5"/>
    <dgm:cxn modelId="{DB5BBADE-ACFD-403E-AAE7-254E9410AB32}" type="presOf" srcId="{1B69DCC7-BE18-473A-85B4-EDF41EEE5E65}" destId="{3209D6BF-FBF2-4E5F-88A4-C39ADB8CBAD1}" srcOrd="0" destOrd="0" presId="urn:microsoft.com/office/officeart/2005/8/layout/vList5"/>
    <dgm:cxn modelId="{810B299F-E328-4A6E-83A1-8C9F627765BC}" type="presParOf" srcId="{3209D6BF-FBF2-4E5F-88A4-C39ADB8CBAD1}" destId="{B1B37DA5-7AB2-47CF-8155-1A148C96273D}" srcOrd="0" destOrd="0" presId="urn:microsoft.com/office/officeart/2005/8/layout/vList5"/>
    <dgm:cxn modelId="{D213789D-9150-405B-8A69-0A5A76C2C4DF}" type="presParOf" srcId="{B1B37DA5-7AB2-47CF-8155-1A148C96273D}" destId="{8DB30AC8-B4CB-47A9-8EE4-EE3D43A6CF45}" srcOrd="0" destOrd="0" presId="urn:microsoft.com/office/officeart/2005/8/layout/vList5"/>
    <dgm:cxn modelId="{3D3A9010-0D2F-4F90-B377-126B9F824F52}" type="presParOf" srcId="{3209D6BF-FBF2-4E5F-88A4-C39ADB8CBAD1}" destId="{A986C2FB-7F9C-4EAC-A5E0-F89D2E14F80F}" srcOrd="1" destOrd="0" presId="urn:microsoft.com/office/officeart/2005/8/layout/vList5"/>
    <dgm:cxn modelId="{AD510F09-696B-463B-99E4-93BA15679F7E}" type="presParOf" srcId="{3209D6BF-FBF2-4E5F-88A4-C39ADB8CBAD1}" destId="{44D0442A-6A1B-4C8C-9B9F-4D45DCEF44C2}" srcOrd="2" destOrd="0" presId="urn:microsoft.com/office/officeart/2005/8/layout/vList5"/>
    <dgm:cxn modelId="{78C9BA4C-BD5B-4B55-A2CB-909CE4830B24}" type="presParOf" srcId="{44D0442A-6A1B-4C8C-9B9F-4D45DCEF44C2}" destId="{464A384D-0F2A-4FBB-830B-89A74FC2CFB2}" srcOrd="0" destOrd="0" presId="urn:microsoft.com/office/officeart/2005/8/layout/vList5"/>
    <dgm:cxn modelId="{7E62742C-B4C0-4A97-82FD-F22FD8346FC5}" type="presParOf" srcId="{3209D6BF-FBF2-4E5F-88A4-C39ADB8CBAD1}" destId="{C75C8D8C-C04D-4B46-82D7-117DCDC37F83}" srcOrd="3" destOrd="0" presId="urn:microsoft.com/office/officeart/2005/8/layout/vList5"/>
    <dgm:cxn modelId="{318837C4-C73C-4D30-9AB2-E570EA68E6BB}" type="presParOf" srcId="{3209D6BF-FBF2-4E5F-88A4-C39ADB8CBAD1}" destId="{60DC17CF-68CD-4053-B6C3-E0312A8DE031}" srcOrd="4" destOrd="0" presId="urn:microsoft.com/office/officeart/2005/8/layout/vList5"/>
    <dgm:cxn modelId="{FFC73488-B28B-458E-B1D2-CC7A9B2C986E}" type="presParOf" srcId="{60DC17CF-68CD-4053-B6C3-E0312A8DE031}" destId="{ED58B810-FBBD-4577-B7A8-9CA9AA125CC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285309-4C5C-45BD-BDC4-AE617AEA3E6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124ABF-9D62-49C6-A45B-A996208C3A63}">
      <dgm:prSet/>
      <dgm:spPr/>
      <dgm:t>
        <a:bodyPr/>
        <a:lstStyle/>
        <a:p>
          <a:r>
            <a:rPr lang="en-US" b="1" i="0" baseline="0"/>
            <a:t>Linearity</a:t>
          </a:r>
          <a:r>
            <a:rPr lang="en-US" b="0" i="0" baseline="0"/>
            <a:t>: Check residual vs. fitted plots and scatter plots.</a:t>
          </a:r>
          <a:endParaRPr lang="en-US"/>
        </a:p>
      </dgm:t>
    </dgm:pt>
    <dgm:pt modelId="{19E8067A-C5F0-41D8-9130-DBF3B0F13D16}" type="parTrans" cxnId="{A9762239-3EAE-4DA8-ADCD-77838AC4FB13}">
      <dgm:prSet/>
      <dgm:spPr/>
      <dgm:t>
        <a:bodyPr/>
        <a:lstStyle/>
        <a:p>
          <a:endParaRPr lang="en-US"/>
        </a:p>
      </dgm:t>
    </dgm:pt>
    <dgm:pt modelId="{BED7ED80-1B3D-460D-8B4C-A461F2D8A216}" type="sibTrans" cxnId="{A9762239-3EAE-4DA8-ADCD-77838AC4FB1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4A4387C-D836-4923-B5D4-DC45C141411F}">
      <dgm:prSet/>
      <dgm:spPr/>
      <dgm:t>
        <a:bodyPr/>
        <a:lstStyle/>
        <a:p>
          <a:r>
            <a:rPr lang="en-US" b="1" i="0" baseline="0"/>
            <a:t>Independence</a:t>
          </a:r>
          <a:r>
            <a:rPr lang="en-US" b="0" i="0" baseline="0"/>
            <a:t>: Use Durbin-Watson test.</a:t>
          </a:r>
          <a:endParaRPr lang="en-US"/>
        </a:p>
      </dgm:t>
    </dgm:pt>
    <dgm:pt modelId="{7716657D-8E50-4F84-ABB1-F60A73A88459}" type="parTrans" cxnId="{F47A2A5A-0D72-4548-BA6E-FA0BF0F0CB1B}">
      <dgm:prSet/>
      <dgm:spPr/>
      <dgm:t>
        <a:bodyPr/>
        <a:lstStyle/>
        <a:p>
          <a:endParaRPr lang="en-US"/>
        </a:p>
      </dgm:t>
    </dgm:pt>
    <dgm:pt modelId="{52C4C849-E45E-4546-B47A-FAD2B176D757}" type="sibTrans" cxnId="{F47A2A5A-0D72-4548-BA6E-FA0BF0F0CB1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A8C3800-82B5-418D-AE90-370573B2F4BB}">
      <dgm:prSet/>
      <dgm:spPr/>
      <dgm:t>
        <a:bodyPr/>
        <a:lstStyle/>
        <a:p>
          <a:r>
            <a:rPr lang="en-US" b="1" i="0" baseline="0"/>
            <a:t>Homoscedasticity</a:t>
          </a:r>
          <a:r>
            <a:rPr lang="en-US" b="0" i="0" baseline="0"/>
            <a:t>: Check residual plots and use Breusch-Pagan test.</a:t>
          </a:r>
          <a:endParaRPr lang="en-US"/>
        </a:p>
      </dgm:t>
    </dgm:pt>
    <dgm:pt modelId="{F05057C3-C627-4E6E-97F5-DAB6B68AAE48}" type="parTrans" cxnId="{B7C1FED2-34F3-4B83-875C-BC72BA172E93}">
      <dgm:prSet/>
      <dgm:spPr/>
      <dgm:t>
        <a:bodyPr/>
        <a:lstStyle/>
        <a:p>
          <a:endParaRPr lang="en-US"/>
        </a:p>
      </dgm:t>
    </dgm:pt>
    <dgm:pt modelId="{5995A495-BFA1-404C-9F67-D6B7404160DC}" type="sibTrans" cxnId="{B7C1FED2-34F3-4B83-875C-BC72BA172E9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8EE5044-2DE6-4B5C-9FCA-72607A75FE71}">
      <dgm:prSet/>
      <dgm:spPr/>
      <dgm:t>
        <a:bodyPr/>
        <a:lstStyle/>
        <a:p>
          <a:r>
            <a:rPr lang="en-US" b="1" i="0" baseline="0"/>
            <a:t>Normality</a:t>
          </a:r>
          <a:r>
            <a:rPr lang="en-US" b="0" i="0" baseline="0"/>
            <a:t>: Use Q-Q plots, histograms, and Shapiro-Wilk test</a:t>
          </a:r>
          <a:endParaRPr lang="en-US"/>
        </a:p>
      </dgm:t>
    </dgm:pt>
    <dgm:pt modelId="{23C6B64D-FE72-41CF-96C2-6CD417EADCED}" type="parTrans" cxnId="{79AA68CD-9426-4E8C-A52B-46B50478E78A}">
      <dgm:prSet/>
      <dgm:spPr/>
      <dgm:t>
        <a:bodyPr/>
        <a:lstStyle/>
        <a:p>
          <a:endParaRPr lang="en-US"/>
        </a:p>
      </dgm:t>
    </dgm:pt>
    <dgm:pt modelId="{47F37D92-492F-4AD4-AEDE-CFA3F3FEAF27}" type="sibTrans" cxnId="{79AA68CD-9426-4E8C-A52B-46B50478E78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76D495B-D6E0-4EB2-98C9-D46937F0C6F9}">
      <dgm:prSet/>
      <dgm:spPr/>
      <dgm:t>
        <a:bodyPr/>
        <a:lstStyle/>
        <a:p>
          <a:r>
            <a:rPr lang="en-US" b="1" i="0" baseline="0"/>
            <a:t>Multicollinearity</a:t>
          </a:r>
          <a:r>
            <a:rPr lang="en-US" b="0" i="0" baseline="0"/>
            <a:t>: Use VIF and correlation matrix. </a:t>
          </a:r>
          <a:endParaRPr lang="en-US"/>
        </a:p>
      </dgm:t>
    </dgm:pt>
    <dgm:pt modelId="{544CC7EC-6083-45E3-BB51-1FD3BCF7F4E2}" type="parTrans" cxnId="{501B60E9-0370-4D24-93D9-5DB5965786C3}">
      <dgm:prSet/>
      <dgm:spPr/>
      <dgm:t>
        <a:bodyPr/>
        <a:lstStyle/>
        <a:p>
          <a:endParaRPr lang="en-US"/>
        </a:p>
      </dgm:t>
    </dgm:pt>
    <dgm:pt modelId="{8C9AF249-557B-422D-8B4C-D6B2C0BFE3DF}" type="sibTrans" cxnId="{501B60E9-0370-4D24-93D9-5DB5965786C3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B7FE3F9C-1C3D-4F34-9766-858F11F271FC}" type="pres">
      <dgm:prSet presAssocID="{FD285309-4C5C-45BD-BDC4-AE617AEA3E64}" presName="Name0" presStyleCnt="0">
        <dgm:presLayoutVars>
          <dgm:animLvl val="lvl"/>
          <dgm:resizeHandles val="exact"/>
        </dgm:presLayoutVars>
      </dgm:prSet>
      <dgm:spPr/>
    </dgm:pt>
    <dgm:pt modelId="{F2125BFD-008C-4598-BD02-BDE133B26429}" type="pres">
      <dgm:prSet presAssocID="{7A124ABF-9D62-49C6-A45B-A996208C3A63}" presName="compositeNode" presStyleCnt="0">
        <dgm:presLayoutVars>
          <dgm:bulletEnabled val="1"/>
        </dgm:presLayoutVars>
      </dgm:prSet>
      <dgm:spPr/>
    </dgm:pt>
    <dgm:pt modelId="{E4A9780E-01D3-429F-9406-1F6621838F57}" type="pres">
      <dgm:prSet presAssocID="{7A124ABF-9D62-49C6-A45B-A996208C3A63}" presName="bgRect" presStyleLbl="bgAccFollowNode1" presStyleIdx="0" presStyleCnt="5"/>
      <dgm:spPr/>
    </dgm:pt>
    <dgm:pt modelId="{77BDFD48-EEE1-4FD7-8CB1-63961808000A}" type="pres">
      <dgm:prSet presAssocID="{BED7ED80-1B3D-460D-8B4C-A461F2D8A216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6C88727-4DA7-43A9-B156-6AE78E142ED6}" type="pres">
      <dgm:prSet presAssocID="{7A124ABF-9D62-49C6-A45B-A996208C3A63}" presName="bottomLine" presStyleLbl="alignNode1" presStyleIdx="1" presStyleCnt="10">
        <dgm:presLayoutVars/>
      </dgm:prSet>
      <dgm:spPr/>
    </dgm:pt>
    <dgm:pt modelId="{8B08559A-9EA1-4B47-B705-17FEB2307081}" type="pres">
      <dgm:prSet presAssocID="{7A124ABF-9D62-49C6-A45B-A996208C3A63}" presName="nodeText" presStyleLbl="bgAccFollowNode1" presStyleIdx="0" presStyleCnt="5">
        <dgm:presLayoutVars>
          <dgm:bulletEnabled val="1"/>
        </dgm:presLayoutVars>
      </dgm:prSet>
      <dgm:spPr/>
    </dgm:pt>
    <dgm:pt modelId="{CCAD7952-D81B-4304-864E-1A3C737A9C3A}" type="pres">
      <dgm:prSet presAssocID="{BED7ED80-1B3D-460D-8B4C-A461F2D8A216}" presName="sibTrans" presStyleCnt="0"/>
      <dgm:spPr/>
    </dgm:pt>
    <dgm:pt modelId="{9A712C76-4B3D-4CA4-9981-C50CF65F24D7}" type="pres">
      <dgm:prSet presAssocID="{04A4387C-D836-4923-B5D4-DC45C141411F}" presName="compositeNode" presStyleCnt="0">
        <dgm:presLayoutVars>
          <dgm:bulletEnabled val="1"/>
        </dgm:presLayoutVars>
      </dgm:prSet>
      <dgm:spPr/>
    </dgm:pt>
    <dgm:pt modelId="{5FC9EB98-9FA1-410D-B82C-C0E2E72C15AE}" type="pres">
      <dgm:prSet presAssocID="{04A4387C-D836-4923-B5D4-DC45C141411F}" presName="bgRect" presStyleLbl="bgAccFollowNode1" presStyleIdx="1" presStyleCnt="5"/>
      <dgm:spPr/>
    </dgm:pt>
    <dgm:pt modelId="{16090FAA-CF02-4CDB-9EB1-303B96ED9D8B}" type="pres">
      <dgm:prSet presAssocID="{52C4C849-E45E-4546-B47A-FAD2B176D757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857E51D-A5C5-496C-A40D-9F519C8A5705}" type="pres">
      <dgm:prSet presAssocID="{04A4387C-D836-4923-B5D4-DC45C141411F}" presName="bottomLine" presStyleLbl="alignNode1" presStyleIdx="3" presStyleCnt="10">
        <dgm:presLayoutVars/>
      </dgm:prSet>
      <dgm:spPr/>
    </dgm:pt>
    <dgm:pt modelId="{915BA6F1-C9B3-4523-A205-B07DA36351FA}" type="pres">
      <dgm:prSet presAssocID="{04A4387C-D836-4923-B5D4-DC45C141411F}" presName="nodeText" presStyleLbl="bgAccFollowNode1" presStyleIdx="1" presStyleCnt="5">
        <dgm:presLayoutVars>
          <dgm:bulletEnabled val="1"/>
        </dgm:presLayoutVars>
      </dgm:prSet>
      <dgm:spPr/>
    </dgm:pt>
    <dgm:pt modelId="{D618D527-76A5-418A-B853-628E3B814A1D}" type="pres">
      <dgm:prSet presAssocID="{52C4C849-E45E-4546-B47A-FAD2B176D757}" presName="sibTrans" presStyleCnt="0"/>
      <dgm:spPr/>
    </dgm:pt>
    <dgm:pt modelId="{DBBAFB0C-AF27-4CF0-9FB3-91B6BE57A412}" type="pres">
      <dgm:prSet presAssocID="{7A8C3800-82B5-418D-AE90-370573B2F4BB}" presName="compositeNode" presStyleCnt="0">
        <dgm:presLayoutVars>
          <dgm:bulletEnabled val="1"/>
        </dgm:presLayoutVars>
      </dgm:prSet>
      <dgm:spPr/>
    </dgm:pt>
    <dgm:pt modelId="{CEBEDFD1-E0B1-47D6-8749-49B1DDC05404}" type="pres">
      <dgm:prSet presAssocID="{7A8C3800-82B5-418D-AE90-370573B2F4BB}" presName="bgRect" presStyleLbl="bgAccFollowNode1" presStyleIdx="2" presStyleCnt="5"/>
      <dgm:spPr/>
    </dgm:pt>
    <dgm:pt modelId="{D169732E-370B-4968-BC48-D492B8A51A26}" type="pres">
      <dgm:prSet presAssocID="{5995A495-BFA1-404C-9F67-D6B7404160D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8CE7071B-56CA-4D64-BC24-B673E50EBE41}" type="pres">
      <dgm:prSet presAssocID="{7A8C3800-82B5-418D-AE90-370573B2F4BB}" presName="bottomLine" presStyleLbl="alignNode1" presStyleIdx="5" presStyleCnt="10">
        <dgm:presLayoutVars/>
      </dgm:prSet>
      <dgm:spPr/>
    </dgm:pt>
    <dgm:pt modelId="{48FA813C-8713-4EFB-AB79-1CBED8554A48}" type="pres">
      <dgm:prSet presAssocID="{7A8C3800-82B5-418D-AE90-370573B2F4BB}" presName="nodeText" presStyleLbl="bgAccFollowNode1" presStyleIdx="2" presStyleCnt="5">
        <dgm:presLayoutVars>
          <dgm:bulletEnabled val="1"/>
        </dgm:presLayoutVars>
      </dgm:prSet>
      <dgm:spPr/>
    </dgm:pt>
    <dgm:pt modelId="{D2AF99F9-E041-4E87-A453-1364499DB352}" type="pres">
      <dgm:prSet presAssocID="{5995A495-BFA1-404C-9F67-D6B7404160DC}" presName="sibTrans" presStyleCnt="0"/>
      <dgm:spPr/>
    </dgm:pt>
    <dgm:pt modelId="{8A138068-4BFF-4783-98EF-E2876F8E0445}" type="pres">
      <dgm:prSet presAssocID="{18EE5044-2DE6-4B5C-9FCA-72607A75FE71}" presName="compositeNode" presStyleCnt="0">
        <dgm:presLayoutVars>
          <dgm:bulletEnabled val="1"/>
        </dgm:presLayoutVars>
      </dgm:prSet>
      <dgm:spPr/>
    </dgm:pt>
    <dgm:pt modelId="{4F0847FD-51EB-460A-8FD7-9DAD2B16DDDC}" type="pres">
      <dgm:prSet presAssocID="{18EE5044-2DE6-4B5C-9FCA-72607A75FE71}" presName="bgRect" presStyleLbl="bgAccFollowNode1" presStyleIdx="3" presStyleCnt="5"/>
      <dgm:spPr/>
    </dgm:pt>
    <dgm:pt modelId="{5094934D-F8B2-42EA-8CB4-EFD84BB7238D}" type="pres">
      <dgm:prSet presAssocID="{47F37D92-492F-4AD4-AEDE-CFA3F3FEAF27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AC73A4C0-81AD-4637-ACCB-0B8549909013}" type="pres">
      <dgm:prSet presAssocID="{18EE5044-2DE6-4B5C-9FCA-72607A75FE71}" presName="bottomLine" presStyleLbl="alignNode1" presStyleIdx="7" presStyleCnt="10">
        <dgm:presLayoutVars/>
      </dgm:prSet>
      <dgm:spPr/>
    </dgm:pt>
    <dgm:pt modelId="{3FED3182-8959-4D6E-82DC-CBD6BA715052}" type="pres">
      <dgm:prSet presAssocID="{18EE5044-2DE6-4B5C-9FCA-72607A75FE71}" presName="nodeText" presStyleLbl="bgAccFollowNode1" presStyleIdx="3" presStyleCnt="5">
        <dgm:presLayoutVars>
          <dgm:bulletEnabled val="1"/>
        </dgm:presLayoutVars>
      </dgm:prSet>
      <dgm:spPr/>
    </dgm:pt>
    <dgm:pt modelId="{4B8FCCAD-5A0E-461C-A028-4CCB357F8144}" type="pres">
      <dgm:prSet presAssocID="{47F37D92-492F-4AD4-AEDE-CFA3F3FEAF27}" presName="sibTrans" presStyleCnt="0"/>
      <dgm:spPr/>
    </dgm:pt>
    <dgm:pt modelId="{D01866F8-2F2C-4A96-B7D4-4E77DBC8ED03}" type="pres">
      <dgm:prSet presAssocID="{576D495B-D6E0-4EB2-98C9-D46937F0C6F9}" presName="compositeNode" presStyleCnt="0">
        <dgm:presLayoutVars>
          <dgm:bulletEnabled val="1"/>
        </dgm:presLayoutVars>
      </dgm:prSet>
      <dgm:spPr/>
    </dgm:pt>
    <dgm:pt modelId="{8DB22CB3-4F62-4EE6-9091-B2CD318CD243}" type="pres">
      <dgm:prSet presAssocID="{576D495B-D6E0-4EB2-98C9-D46937F0C6F9}" presName="bgRect" presStyleLbl="bgAccFollowNode1" presStyleIdx="4" presStyleCnt="5"/>
      <dgm:spPr/>
    </dgm:pt>
    <dgm:pt modelId="{B67E4CA1-C9F8-4834-B8F5-0767705ECCAC}" type="pres">
      <dgm:prSet presAssocID="{8C9AF249-557B-422D-8B4C-D6B2C0BFE3DF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48C5D110-46F2-4FF1-82AB-6C24504866D1}" type="pres">
      <dgm:prSet presAssocID="{576D495B-D6E0-4EB2-98C9-D46937F0C6F9}" presName="bottomLine" presStyleLbl="alignNode1" presStyleIdx="9" presStyleCnt="10">
        <dgm:presLayoutVars/>
      </dgm:prSet>
      <dgm:spPr/>
    </dgm:pt>
    <dgm:pt modelId="{C0181856-0CE5-474B-A67A-3063F0CCFD89}" type="pres">
      <dgm:prSet presAssocID="{576D495B-D6E0-4EB2-98C9-D46937F0C6F9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CBCEA82A-3C98-4BEF-BE40-402B6EF1A9E5}" type="presOf" srcId="{FD285309-4C5C-45BD-BDC4-AE617AEA3E64}" destId="{B7FE3F9C-1C3D-4F34-9766-858F11F271FC}" srcOrd="0" destOrd="0" presId="urn:microsoft.com/office/officeart/2016/7/layout/BasicLinearProcessNumbered"/>
    <dgm:cxn modelId="{A9762239-3EAE-4DA8-ADCD-77838AC4FB13}" srcId="{FD285309-4C5C-45BD-BDC4-AE617AEA3E64}" destId="{7A124ABF-9D62-49C6-A45B-A996208C3A63}" srcOrd="0" destOrd="0" parTransId="{19E8067A-C5F0-41D8-9130-DBF3B0F13D16}" sibTransId="{BED7ED80-1B3D-460D-8B4C-A461F2D8A216}"/>
    <dgm:cxn modelId="{4F9E7A3D-113E-45E6-9067-10AB4952F1CE}" type="presOf" srcId="{576D495B-D6E0-4EB2-98C9-D46937F0C6F9}" destId="{8DB22CB3-4F62-4EE6-9091-B2CD318CD243}" srcOrd="0" destOrd="0" presId="urn:microsoft.com/office/officeart/2016/7/layout/BasicLinearProcessNumbered"/>
    <dgm:cxn modelId="{F5E4AF41-C40D-4E26-803B-12E0CCE3E981}" type="presOf" srcId="{BED7ED80-1B3D-460D-8B4C-A461F2D8A216}" destId="{77BDFD48-EEE1-4FD7-8CB1-63961808000A}" srcOrd="0" destOrd="0" presId="urn:microsoft.com/office/officeart/2016/7/layout/BasicLinearProcessNumbered"/>
    <dgm:cxn modelId="{D5829F4B-3735-460B-8C87-BF8FC2CD2240}" type="presOf" srcId="{5995A495-BFA1-404C-9F67-D6B7404160DC}" destId="{D169732E-370B-4968-BC48-D492B8A51A26}" srcOrd="0" destOrd="0" presId="urn:microsoft.com/office/officeart/2016/7/layout/BasicLinearProcessNumbered"/>
    <dgm:cxn modelId="{5C3FF46B-A563-4FDD-B7E8-A9445B8B39BB}" type="presOf" srcId="{576D495B-D6E0-4EB2-98C9-D46937F0C6F9}" destId="{C0181856-0CE5-474B-A67A-3063F0CCFD89}" srcOrd="1" destOrd="0" presId="urn:microsoft.com/office/officeart/2016/7/layout/BasicLinearProcessNumbered"/>
    <dgm:cxn modelId="{D0814A58-0593-4134-B097-BA133A4277D0}" type="presOf" srcId="{52C4C849-E45E-4546-B47A-FAD2B176D757}" destId="{16090FAA-CF02-4CDB-9EB1-303B96ED9D8B}" srcOrd="0" destOrd="0" presId="urn:microsoft.com/office/officeart/2016/7/layout/BasicLinearProcessNumbered"/>
    <dgm:cxn modelId="{F47A2A5A-0D72-4548-BA6E-FA0BF0F0CB1B}" srcId="{FD285309-4C5C-45BD-BDC4-AE617AEA3E64}" destId="{04A4387C-D836-4923-B5D4-DC45C141411F}" srcOrd="1" destOrd="0" parTransId="{7716657D-8E50-4F84-ABB1-F60A73A88459}" sibTransId="{52C4C849-E45E-4546-B47A-FAD2B176D757}"/>
    <dgm:cxn modelId="{A5C3BD90-29C6-417B-9AE2-66C121D45EA8}" type="presOf" srcId="{8C9AF249-557B-422D-8B4C-D6B2C0BFE3DF}" destId="{B67E4CA1-C9F8-4834-B8F5-0767705ECCAC}" srcOrd="0" destOrd="0" presId="urn:microsoft.com/office/officeart/2016/7/layout/BasicLinearProcessNumbered"/>
    <dgm:cxn modelId="{AB451B91-3108-447B-B63B-6F25972B7648}" type="presOf" srcId="{47F37D92-492F-4AD4-AEDE-CFA3F3FEAF27}" destId="{5094934D-F8B2-42EA-8CB4-EFD84BB7238D}" srcOrd="0" destOrd="0" presId="urn:microsoft.com/office/officeart/2016/7/layout/BasicLinearProcessNumbered"/>
    <dgm:cxn modelId="{24A9809B-18C4-4BAA-97C3-A54315C755AE}" type="presOf" srcId="{04A4387C-D836-4923-B5D4-DC45C141411F}" destId="{5FC9EB98-9FA1-410D-B82C-C0E2E72C15AE}" srcOrd="0" destOrd="0" presId="urn:microsoft.com/office/officeart/2016/7/layout/BasicLinearProcessNumbered"/>
    <dgm:cxn modelId="{33337EA0-0625-4433-A62C-ADC3BF2A4D45}" type="presOf" srcId="{7A124ABF-9D62-49C6-A45B-A996208C3A63}" destId="{E4A9780E-01D3-429F-9406-1F6621838F57}" srcOrd="0" destOrd="0" presId="urn:microsoft.com/office/officeart/2016/7/layout/BasicLinearProcessNumbered"/>
    <dgm:cxn modelId="{0E658CA4-D2A6-40DF-8C5A-5CD792FBD019}" type="presOf" srcId="{7A8C3800-82B5-418D-AE90-370573B2F4BB}" destId="{CEBEDFD1-E0B1-47D6-8749-49B1DDC05404}" srcOrd="0" destOrd="0" presId="urn:microsoft.com/office/officeart/2016/7/layout/BasicLinearProcessNumbered"/>
    <dgm:cxn modelId="{F3D944C5-F381-45DB-B09D-A2DF998955EB}" type="presOf" srcId="{18EE5044-2DE6-4B5C-9FCA-72607A75FE71}" destId="{4F0847FD-51EB-460A-8FD7-9DAD2B16DDDC}" srcOrd="0" destOrd="0" presId="urn:microsoft.com/office/officeart/2016/7/layout/BasicLinearProcessNumbered"/>
    <dgm:cxn modelId="{A336FAC9-2496-42C9-BDA3-3E4380C96AD8}" type="presOf" srcId="{18EE5044-2DE6-4B5C-9FCA-72607A75FE71}" destId="{3FED3182-8959-4D6E-82DC-CBD6BA715052}" srcOrd="1" destOrd="0" presId="urn:microsoft.com/office/officeart/2016/7/layout/BasicLinearProcessNumbered"/>
    <dgm:cxn modelId="{FD5B47CD-87F7-445E-90BD-EE3BADEA54A0}" type="presOf" srcId="{04A4387C-D836-4923-B5D4-DC45C141411F}" destId="{915BA6F1-C9B3-4523-A205-B07DA36351FA}" srcOrd="1" destOrd="0" presId="urn:microsoft.com/office/officeart/2016/7/layout/BasicLinearProcessNumbered"/>
    <dgm:cxn modelId="{79AA68CD-9426-4E8C-A52B-46B50478E78A}" srcId="{FD285309-4C5C-45BD-BDC4-AE617AEA3E64}" destId="{18EE5044-2DE6-4B5C-9FCA-72607A75FE71}" srcOrd="3" destOrd="0" parTransId="{23C6B64D-FE72-41CF-96C2-6CD417EADCED}" sibTransId="{47F37D92-492F-4AD4-AEDE-CFA3F3FEAF27}"/>
    <dgm:cxn modelId="{B7C1FED2-34F3-4B83-875C-BC72BA172E93}" srcId="{FD285309-4C5C-45BD-BDC4-AE617AEA3E64}" destId="{7A8C3800-82B5-418D-AE90-370573B2F4BB}" srcOrd="2" destOrd="0" parTransId="{F05057C3-C627-4E6E-97F5-DAB6B68AAE48}" sibTransId="{5995A495-BFA1-404C-9F67-D6B7404160DC}"/>
    <dgm:cxn modelId="{5990FAD3-8BD1-433D-95DB-E1880E12F58D}" type="presOf" srcId="{7A8C3800-82B5-418D-AE90-370573B2F4BB}" destId="{48FA813C-8713-4EFB-AB79-1CBED8554A48}" srcOrd="1" destOrd="0" presId="urn:microsoft.com/office/officeart/2016/7/layout/BasicLinearProcessNumbered"/>
    <dgm:cxn modelId="{88E956D4-CA75-4B44-902F-9AF71D93EA18}" type="presOf" srcId="{7A124ABF-9D62-49C6-A45B-A996208C3A63}" destId="{8B08559A-9EA1-4B47-B705-17FEB2307081}" srcOrd="1" destOrd="0" presId="urn:microsoft.com/office/officeart/2016/7/layout/BasicLinearProcessNumbered"/>
    <dgm:cxn modelId="{501B60E9-0370-4D24-93D9-5DB5965786C3}" srcId="{FD285309-4C5C-45BD-BDC4-AE617AEA3E64}" destId="{576D495B-D6E0-4EB2-98C9-D46937F0C6F9}" srcOrd="4" destOrd="0" parTransId="{544CC7EC-6083-45E3-BB51-1FD3BCF7F4E2}" sibTransId="{8C9AF249-557B-422D-8B4C-D6B2C0BFE3DF}"/>
    <dgm:cxn modelId="{D85491FF-C809-48CA-AD39-208FC5200939}" type="presParOf" srcId="{B7FE3F9C-1C3D-4F34-9766-858F11F271FC}" destId="{F2125BFD-008C-4598-BD02-BDE133B26429}" srcOrd="0" destOrd="0" presId="urn:microsoft.com/office/officeart/2016/7/layout/BasicLinearProcessNumbered"/>
    <dgm:cxn modelId="{2B46B58D-C655-4CF8-9AA0-D9DDBA83B5AA}" type="presParOf" srcId="{F2125BFD-008C-4598-BD02-BDE133B26429}" destId="{E4A9780E-01D3-429F-9406-1F6621838F57}" srcOrd="0" destOrd="0" presId="urn:microsoft.com/office/officeart/2016/7/layout/BasicLinearProcessNumbered"/>
    <dgm:cxn modelId="{EFD442BE-E3AF-4EED-86B0-55798BD8A6A5}" type="presParOf" srcId="{F2125BFD-008C-4598-BD02-BDE133B26429}" destId="{77BDFD48-EEE1-4FD7-8CB1-63961808000A}" srcOrd="1" destOrd="0" presId="urn:microsoft.com/office/officeart/2016/7/layout/BasicLinearProcessNumbered"/>
    <dgm:cxn modelId="{9EC65D06-5D67-48A7-9AF4-D9F84C26C476}" type="presParOf" srcId="{F2125BFD-008C-4598-BD02-BDE133B26429}" destId="{16C88727-4DA7-43A9-B156-6AE78E142ED6}" srcOrd="2" destOrd="0" presId="urn:microsoft.com/office/officeart/2016/7/layout/BasicLinearProcessNumbered"/>
    <dgm:cxn modelId="{FC9EED40-DD88-486A-B074-692CAFA4CB70}" type="presParOf" srcId="{F2125BFD-008C-4598-BD02-BDE133B26429}" destId="{8B08559A-9EA1-4B47-B705-17FEB2307081}" srcOrd="3" destOrd="0" presId="urn:microsoft.com/office/officeart/2016/7/layout/BasicLinearProcessNumbered"/>
    <dgm:cxn modelId="{2AD5FB3F-6695-4C73-BE5F-FAED70D9872B}" type="presParOf" srcId="{B7FE3F9C-1C3D-4F34-9766-858F11F271FC}" destId="{CCAD7952-D81B-4304-864E-1A3C737A9C3A}" srcOrd="1" destOrd="0" presId="urn:microsoft.com/office/officeart/2016/7/layout/BasicLinearProcessNumbered"/>
    <dgm:cxn modelId="{5EFFB453-D3BD-40A8-AC1C-BC656CE96F47}" type="presParOf" srcId="{B7FE3F9C-1C3D-4F34-9766-858F11F271FC}" destId="{9A712C76-4B3D-4CA4-9981-C50CF65F24D7}" srcOrd="2" destOrd="0" presId="urn:microsoft.com/office/officeart/2016/7/layout/BasicLinearProcessNumbered"/>
    <dgm:cxn modelId="{519019BE-4678-495C-A1D3-78C4F6DBE3FB}" type="presParOf" srcId="{9A712C76-4B3D-4CA4-9981-C50CF65F24D7}" destId="{5FC9EB98-9FA1-410D-B82C-C0E2E72C15AE}" srcOrd="0" destOrd="0" presId="urn:microsoft.com/office/officeart/2016/7/layout/BasicLinearProcessNumbered"/>
    <dgm:cxn modelId="{D364392B-DAE6-4455-B852-26E4DD37DB33}" type="presParOf" srcId="{9A712C76-4B3D-4CA4-9981-C50CF65F24D7}" destId="{16090FAA-CF02-4CDB-9EB1-303B96ED9D8B}" srcOrd="1" destOrd="0" presId="urn:microsoft.com/office/officeart/2016/7/layout/BasicLinearProcessNumbered"/>
    <dgm:cxn modelId="{77C3080D-2E1B-4F62-8AF4-672A239A0212}" type="presParOf" srcId="{9A712C76-4B3D-4CA4-9981-C50CF65F24D7}" destId="{2857E51D-A5C5-496C-A40D-9F519C8A5705}" srcOrd="2" destOrd="0" presId="urn:microsoft.com/office/officeart/2016/7/layout/BasicLinearProcessNumbered"/>
    <dgm:cxn modelId="{880B4232-BBC2-413E-8CAC-E4CFEE0FC5F9}" type="presParOf" srcId="{9A712C76-4B3D-4CA4-9981-C50CF65F24D7}" destId="{915BA6F1-C9B3-4523-A205-B07DA36351FA}" srcOrd="3" destOrd="0" presId="urn:microsoft.com/office/officeart/2016/7/layout/BasicLinearProcessNumbered"/>
    <dgm:cxn modelId="{4CE99CA9-C634-4BF5-90CF-F683D33C23CB}" type="presParOf" srcId="{B7FE3F9C-1C3D-4F34-9766-858F11F271FC}" destId="{D618D527-76A5-418A-B853-628E3B814A1D}" srcOrd="3" destOrd="0" presId="urn:microsoft.com/office/officeart/2016/7/layout/BasicLinearProcessNumbered"/>
    <dgm:cxn modelId="{BADFDCE8-EE65-4A39-ABE9-3326BAC90AF8}" type="presParOf" srcId="{B7FE3F9C-1C3D-4F34-9766-858F11F271FC}" destId="{DBBAFB0C-AF27-4CF0-9FB3-91B6BE57A412}" srcOrd="4" destOrd="0" presId="urn:microsoft.com/office/officeart/2016/7/layout/BasicLinearProcessNumbered"/>
    <dgm:cxn modelId="{877A0563-CBC8-47E9-9BED-2BA2984B8E04}" type="presParOf" srcId="{DBBAFB0C-AF27-4CF0-9FB3-91B6BE57A412}" destId="{CEBEDFD1-E0B1-47D6-8749-49B1DDC05404}" srcOrd="0" destOrd="0" presId="urn:microsoft.com/office/officeart/2016/7/layout/BasicLinearProcessNumbered"/>
    <dgm:cxn modelId="{6E1BA1DB-8F74-46B4-8B65-5FB6D3DABCDF}" type="presParOf" srcId="{DBBAFB0C-AF27-4CF0-9FB3-91B6BE57A412}" destId="{D169732E-370B-4968-BC48-D492B8A51A26}" srcOrd="1" destOrd="0" presId="urn:microsoft.com/office/officeart/2016/7/layout/BasicLinearProcessNumbered"/>
    <dgm:cxn modelId="{4FC65463-78EB-4352-99CF-CF3326DF7E6B}" type="presParOf" srcId="{DBBAFB0C-AF27-4CF0-9FB3-91B6BE57A412}" destId="{8CE7071B-56CA-4D64-BC24-B673E50EBE41}" srcOrd="2" destOrd="0" presId="urn:microsoft.com/office/officeart/2016/7/layout/BasicLinearProcessNumbered"/>
    <dgm:cxn modelId="{154FE15F-8A6C-43D9-9DEB-526163378E54}" type="presParOf" srcId="{DBBAFB0C-AF27-4CF0-9FB3-91B6BE57A412}" destId="{48FA813C-8713-4EFB-AB79-1CBED8554A48}" srcOrd="3" destOrd="0" presId="urn:microsoft.com/office/officeart/2016/7/layout/BasicLinearProcessNumbered"/>
    <dgm:cxn modelId="{050CC60B-0B57-427F-8F9B-78BAE12148CC}" type="presParOf" srcId="{B7FE3F9C-1C3D-4F34-9766-858F11F271FC}" destId="{D2AF99F9-E041-4E87-A453-1364499DB352}" srcOrd="5" destOrd="0" presId="urn:microsoft.com/office/officeart/2016/7/layout/BasicLinearProcessNumbered"/>
    <dgm:cxn modelId="{F80E6D82-73CA-4E2C-9B86-2158A77E24CA}" type="presParOf" srcId="{B7FE3F9C-1C3D-4F34-9766-858F11F271FC}" destId="{8A138068-4BFF-4783-98EF-E2876F8E0445}" srcOrd="6" destOrd="0" presId="urn:microsoft.com/office/officeart/2016/7/layout/BasicLinearProcessNumbered"/>
    <dgm:cxn modelId="{B7920433-94DF-47B0-AECC-6CC29AD57C58}" type="presParOf" srcId="{8A138068-4BFF-4783-98EF-E2876F8E0445}" destId="{4F0847FD-51EB-460A-8FD7-9DAD2B16DDDC}" srcOrd="0" destOrd="0" presId="urn:microsoft.com/office/officeart/2016/7/layout/BasicLinearProcessNumbered"/>
    <dgm:cxn modelId="{521A5D3B-7633-48AF-B56C-CD503244CC4E}" type="presParOf" srcId="{8A138068-4BFF-4783-98EF-E2876F8E0445}" destId="{5094934D-F8B2-42EA-8CB4-EFD84BB7238D}" srcOrd="1" destOrd="0" presId="urn:microsoft.com/office/officeart/2016/7/layout/BasicLinearProcessNumbered"/>
    <dgm:cxn modelId="{17C2C5BE-106A-462B-AA02-E5E74E09BD69}" type="presParOf" srcId="{8A138068-4BFF-4783-98EF-E2876F8E0445}" destId="{AC73A4C0-81AD-4637-ACCB-0B8549909013}" srcOrd="2" destOrd="0" presId="urn:microsoft.com/office/officeart/2016/7/layout/BasicLinearProcessNumbered"/>
    <dgm:cxn modelId="{02A126FC-F435-4DAB-B72F-EE73600D6C75}" type="presParOf" srcId="{8A138068-4BFF-4783-98EF-E2876F8E0445}" destId="{3FED3182-8959-4D6E-82DC-CBD6BA715052}" srcOrd="3" destOrd="0" presId="urn:microsoft.com/office/officeart/2016/7/layout/BasicLinearProcessNumbered"/>
    <dgm:cxn modelId="{11BA3116-E624-4D9F-AB7D-E91C7EE2A2A7}" type="presParOf" srcId="{B7FE3F9C-1C3D-4F34-9766-858F11F271FC}" destId="{4B8FCCAD-5A0E-461C-A028-4CCB357F8144}" srcOrd="7" destOrd="0" presId="urn:microsoft.com/office/officeart/2016/7/layout/BasicLinearProcessNumbered"/>
    <dgm:cxn modelId="{5F80A5AA-BF64-4368-A523-F1D2DECFF9AF}" type="presParOf" srcId="{B7FE3F9C-1C3D-4F34-9766-858F11F271FC}" destId="{D01866F8-2F2C-4A96-B7D4-4E77DBC8ED03}" srcOrd="8" destOrd="0" presId="urn:microsoft.com/office/officeart/2016/7/layout/BasicLinearProcessNumbered"/>
    <dgm:cxn modelId="{94C9F9DD-67EC-4FF9-B9F2-D00FBEF4DACF}" type="presParOf" srcId="{D01866F8-2F2C-4A96-B7D4-4E77DBC8ED03}" destId="{8DB22CB3-4F62-4EE6-9091-B2CD318CD243}" srcOrd="0" destOrd="0" presId="urn:microsoft.com/office/officeart/2016/7/layout/BasicLinearProcessNumbered"/>
    <dgm:cxn modelId="{5DA9174C-BC41-454A-AAAC-DCF10B3A4036}" type="presParOf" srcId="{D01866F8-2F2C-4A96-B7D4-4E77DBC8ED03}" destId="{B67E4CA1-C9F8-4834-B8F5-0767705ECCAC}" srcOrd="1" destOrd="0" presId="urn:microsoft.com/office/officeart/2016/7/layout/BasicLinearProcessNumbered"/>
    <dgm:cxn modelId="{2FDBFDA8-C1E0-409D-B2D9-B87A64DE3B89}" type="presParOf" srcId="{D01866F8-2F2C-4A96-B7D4-4E77DBC8ED03}" destId="{48C5D110-46F2-4FF1-82AB-6C24504866D1}" srcOrd="2" destOrd="0" presId="urn:microsoft.com/office/officeart/2016/7/layout/BasicLinearProcessNumbered"/>
    <dgm:cxn modelId="{C5133B2E-96B4-4963-8D60-FAB84C24B695}" type="presParOf" srcId="{D01866F8-2F2C-4A96-B7D4-4E77DBC8ED03}" destId="{C0181856-0CE5-474B-A67A-3063F0CCFD8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8F8CB-D010-4820-95B9-024317CD9510}">
      <dsp:nvSpPr>
        <dsp:cNvPr id="0" name=""/>
        <dsp:cNvSpPr/>
      </dsp:nvSpPr>
      <dsp:spPr>
        <a:xfrm>
          <a:off x="1165858" y="1978"/>
          <a:ext cx="2195121" cy="13170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Handling large (HUGE) datasets</a:t>
          </a:r>
        </a:p>
      </dsp:txBody>
      <dsp:txXfrm>
        <a:off x="1165858" y="1978"/>
        <a:ext cx="2195121" cy="1317073"/>
      </dsp:txXfrm>
    </dsp:sp>
    <dsp:sp modelId="{40564625-D169-46EF-9647-76140994DE8A}">
      <dsp:nvSpPr>
        <dsp:cNvPr id="0" name=""/>
        <dsp:cNvSpPr/>
      </dsp:nvSpPr>
      <dsp:spPr>
        <a:xfrm>
          <a:off x="3580492" y="1978"/>
          <a:ext cx="2195121" cy="1317073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Improving predictive accuracy</a:t>
          </a:r>
        </a:p>
      </dsp:txBody>
      <dsp:txXfrm>
        <a:off x="3580492" y="1978"/>
        <a:ext cx="2195121" cy="1317073"/>
      </dsp:txXfrm>
    </dsp:sp>
    <dsp:sp modelId="{77C7D0FD-C33D-46EC-979C-CE20B69F62B1}">
      <dsp:nvSpPr>
        <dsp:cNvPr id="0" name=""/>
        <dsp:cNvSpPr/>
      </dsp:nvSpPr>
      <dsp:spPr>
        <a:xfrm>
          <a:off x="5995126" y="1978"/>
          <a:ext cx="2195121" cy="1317073"/>
        </a:xfrm>
        <a:prstGeom prst="rect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Causal inference</a:t>
          </a:r>
        </a:p>
      </dsp:txBody>
      <dsp:txXfrm>
        <a:off x="5995126" y="1978"/>
        <a:ext cx="2195121" cy="1317073"/>
      </dsp:txXfrm>
    </dsp:sp>
    <dsp:sp modelId="{F9F8AE83-6B44-40AA-A06E-DA23054001F8}">
      <dsp:nvSpPr>
        <dsp:cNvPr id="0" name=""/>
        <dsp:cNvSpPr/>
      </dsp:nvSpPr>
      <dsp:spPr>
        <a:xfrm>
          <a:off x="1165858" y="1538563"/>
          <a:ext cx="2195121" cy="1317073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Policy analysis and simulation</a:t>
          </a:r>
        </a:p>
      </dsp:txBody>
      <dsp:txXfrm>
        <a:off x="1165858" y="1538563"/>
        <a:ext cx="2195121" cy="1317073"/>
      </dsp:txXfrm>
    </dsp:sp>
    <dsp:sp modelId="{A00B4A56-1DFD-4592-B5E5-D13497185F28}">
      <dsp:nvSpPr>
        <dsp:cNvPr id="0" name=""/>
        <dsp:cNvSpPr/>
      </dsp:nvSpPr>
      <dsp:spPr>
        <a:xfrm>
          <a:off x="3580492" y="1538563"/>
          <a:ext cx="2195121" cy="1317073"/>
        </a:xfrm>
        <a:prstGeom prst="rect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Enhancing productivity</a:t>
          </a:r>
        </a:p>
      </dsp:txBody>
      <dsp:txXfrm>
        <a:off x="3580492" y="1538563"/>
        <a:ext cx="2195121" cy="1317073"/>
      </dsp:txXfrm>
    </dsp:sp>
    <dsp:sp modelId="{DADACDA1-F618-4C2A-8A0C-D937ED4D2373}">
      <dsp:nvSpPr>
        <dsp:cNvPr id="0" name=""/>
        <dsp:cNvSpPr/>
      </dsp:nvSpPr>
      <dsp:spPr>
        <a:xfrm>
          <a:off x="5995126" y="1538563"/>
          <a:ext cx="2195121" cy="1317073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Adapting to industry trends</a:t>
          </a:r>
        </a:p>
      </dsp:txBody>
      <dsp:txXfrm>
        <a:off x="5995126" y="1538563"/>
        <a:ext cx="2195121" cy="1317073"/>
      </dsp:txXfrm>
    </dsp:sp>
    <dsp:sp modelId="{6C9F2EF4-1564-4DF4-8B1B-A1A235531B1C}">
      <dsp:nvSpPr>
        <dsp:cNvPr id="0" name=""/>
        <dsp:cNvSpPr/>
      </dsp:nvSpPr>
      <dsp:spPr>
        <a:xfrm>
          <a:off x="2373175" y="3075148"/>
          <a:ext cx="2195121" cy="1317073"/>
        </a:xfrm>
        <a:prstGeom prst="rect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Academic and professional competitiveness</a:t>
          </a:r>
        </a:p>
      </dsp:txBody>
      <dsp:txXfrm>
        <a:off x="2373175" y="3075148"/>
        <a:ext cx="2195121" cy="1317073"/>
      </dsp:txXfrm>
    </dsp:sp>
    <dsp:sp modelId="{859E6861-6B62-4964-8838-A1B5C61B6E9C}">
      <dsp:nvSpPr>
        <dsp:cNvPr id="0" name=""/>
        <dsp:cNvSpPr/>
      </dsp:nvSpPr>
      <dsp:spPr>
        <a:xfrm>
          <a:off x="4787809" y="3075148"/>
          <a:ext cx="2195121" cy="131707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Interdisciplinary research</a:t>
          </a:r>
        </a:p>
      </dsp:txBody>
      <dsp:txXfrm>
        <a:off x="4787809" y="3075148"/>
        <a:ext cx="2195121" cy="131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DC840-40E3-436D-9B93-BC41D3C6B478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5D50A-9F25-4311-A326-D689AD90099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AA4E3-8B04-430C-9088-16053C0542E4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Feature Importance</a:t>
          </a:r>
          <a:r>
            <a:rPr lang="en-US" sz="2500" kern="1200"/>
            <a:t>: Determine which features contribute most to the model’s predictions.</a:t>
          </a:r>
        </a:p>
      </dsp:txBody>
      <dsp:txXfrm>
        <a:off x="1437631" y="531"/>
        <a:ext cx="9077968" cy="1244702"/>
      </dsp:txXfrm>
    </dsp:sp>
    <dsp:sp modelId="{5046A6F9-CAB4-4147-947A-EE0804E8C878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18FD-5525-4E78-A60A-319A44ED7DE7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4B1C89-FA6C-4EDE-B2CD-C26EDEC0B4D8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Partial Dependence Plots</a:t>
          </a:r>
          <a:r>
            <a:rPr lang="en-US" sz="2500" kern="1200"/>
            <a:t>: Visualize the relationship between features and predicted outcomes.</a:t>
          </a:r>
        </a:p>
      </dsp:txBody>
      <dsp:txXfrm>
        <a:off x="1437631" y="1556410"/>
        <a:ext cx="9077968" cy="1244702"/>
      </dsp:txXfrm>
    </dsp:sp>
    <dsp:sp modelId="{7B2784DF-9D14-4488-A077-3920661F6ABA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44CA7-5B77-48F5-9F01-D8318A2F36F3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A9113-3C1B-4811-B437-6F618D88E5F5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SHAP Values</a:t>
          </a:r>
          <a:r>
            <a:rPr lang="en-US" sz="2500" kern="1200"/>
            <a:t>: Use SHAP (SHapley Additive exPlanations) values for model interpretability.</a:t>
          </a:r>
        </a:p>
      </dsp:txBody>
      <dsp:txXfrm>
        <a:off x="1437631" y="3112289"/>
        <a:ext cx="90779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30AC8-B4CB-47A9-8EE4-EE3D43A6CF45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Model Serialization</a:t>
          </a:r>
          <a:r>
            <a:rPr lang="en-US" sz="2200" kern="1200"/>
            <a:t>: Save the trained model for deployment.</a:t>
          </a:r>
        </a:p>
      </dsp:txBody>
      <dsp:txXfrm>
        <a:off x="3433446" y="70578"/>
        <a:ext cx="3648708" cy="1265378"/>
      </dsp:txXfrm>
    </dsp:sp>
    <dsp:sp modelId="{464A384D-0F2A-4FBB-830B-89A74FC2CFB2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Inference Time</a:t>
          </a:r>
          <a:r>
            <a:rPr lang="en-US" sz="2200" kern="1200"/>
            <a:t>: Ensure the model can make predictions in a reasonable time.</a:t>
          </a:r>
        </a:p>
      </dsp:txBody>
      <dsp:txXfrm>
        <a:off x="3433446" y="1542979"/>
        <a:ext cx="3648708" cy="1265378"/>
      </dsp:txXfrm>
    </dsp:sp>
    <dsp:sp modelId="{ED58B810-FBBD-4577-B7A8-9CA9AA125CCE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Scalability</a:t>
          </a:r>
          <a:r>
            <a:rPr lang="en-US" sz="2200" kern="1200"/>
            <a:t>: Ensure the deployment environment can scale with the demand.</a:t>
          </a:r>
        </a:p>
      </dsp:txBody>
      <dsp:txXfrm>
        <a:off x="3433446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9780E-01D3-429F-9406-1F6621838F57}">
      <dsp:nvSpPr>
        <dsp:cNvPr id="0" name=""/>
        <dsp:cNvSpPr/>
      </dsp:nvSpPr>
      <dsp:spPr>
        <a:xfrm>
          <a:off x="3594" y="813467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Linearity</a:t>
          </a:r>
          <a:r>
            <a:rPr lang="en-US" sz="1400" b="0" i="0" kern="1200" baseline="0"/>
            <a:t>: Check residual vs. fitted plots and scatter plots.</a:t>
          </a:r>
          <a:endParaRPr lang="en-US" sz="1400" kern="1200"/>
        </a:p>
      </dsp:txBody>
      <dsp:txXfrm>
        <a:off x="3594" y="1848740"/>
        <a:ext cx="1946002" cy="1634641"/>
      </dsp:txXfrm>
    </dsp:sp>
    <dsp:sp modelId="{77BDFD48-EEE1-4FD7-8CB1-63961808000A}">
      <dsp:nvSpPr>
        <dsp:cNvPr id="0" name=""/>
        <dsp:cNvSpPr/>
      </dsp:nvSpPr>
      <dsp:spPr>
        <a:xfrm>
          <a:off x="567934" y="1085907"/>
          <a:ext cx="817320" cy="8173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87628" y="1205601"/>
        <a:ext cx="577932" cy="577932"/>
      </dsp:txXfrm>
    </dsp:sp>
    <dsp:sp modelId="{16C88727-4DA7-43A9-B156-6AE78E142ED6}">
      <dsp:nvSpPr>
        <dsp:cNvPr id="0" name=""/>
        <dsp:cNvSpPr/>
      </dsp:nvSpPr>
      <dsp:spPr>
        <a:xfrm>
          <a:off x="3594" y="3537798"/>
          <a:ext cx="194600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9EB98-9FA1-410D-B82C-C0E2E72C15AE}">
      <dsp:nvSpPr>
        <dsp:cNvPr id="0" name=""/>
        <dsp:cNvSpPr/>
      </dsp:nvSpPr>
      <dsp:spPr>
        <a:xfrm>
          <a:off x="2144196" y="813467"/>
          <a:ext cx="1946002" cy="272440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Independence</a:t>
          </a:r>
          <a:r>
            <a:rPr lang="en-US" sz="1400" b="0" i="0" kern="1200" baseline="0"/>
            <a:t>: Use Durbin-Watson test.</a:t>
          </a:r>
          <a:endParaRPr lang="en-US" sz="1400" kern="1200"/>
        </a:p>
      </dsp:txBody>
      <dsp:txXfrm>
        <a:off x="2144196" y="1848740"/>
        <a:ext cx="1946002" cy="1634641"/>
      </dsp:txXfrm>
    </dsp:sp>
    <dsp:sp modelId="{16090FAA-CF02-4CDB-9EB1-303B96ED9D8B}">
      <dsp:nvSpPr>
        <dsp:cNvPr id="0" name=""/>
        <dsp:cNvSpPr/>
      </dsp:nvSpPr>
      <dsp:spPr>
        <a:xfrm>
          <a:off x="2708537" y="1085907"/>
          <a:ext cx="817320" cy="8173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8231" y="1205601"/>
        <a:ext cx="577932" cy="577932"/>
      </dsp:txXfrm>
    </dsp:sp>
    <dsp:sp modelId="{2857E51D-A5C5-496C-A40D-9F519C8A5705}">
      <dsp:nvSpPr>
        <dsp:cNvPr id="0" name=""/>
        <dsp:cNvSpPr/>
      </dsp:nvSpPr>
      <dsp:spPr>
        <a:xfrm>
          <a:off x="2144196" y="3537798"/>
          <a:ext cx="194600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EDFD1-E0B1-47D6-8749-49B1DDC05404}">
      <dsp:nvSpPr>
        <dsp:cNvPr id="0" name=""/>
        <dsp:cNvSpPr/>
      </dsp:nvSpPr>
      <dsp:spPr>
        <a:xfrm>
          <a:off x="4284798" y="813467"/>
          <a:ext cx="1946002" cy="272440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Homoscedasticity</a:t>
          </a:r>
          <a:r>
            <a:rPr lang="en-US" sz="1400" b="0" i="0" kern="1200" baseline="0"/>
            <a:t>: Check residual plots and use Breusch-Pagan test.</a:t>
          </a:r>
          <a:endParaRPr lang="en-US" sz="1400" kern="1200"/>
        </a:p>
      </dsp:txBody>
      <dsp:txXfrm>
        <a:off x="4284798" y="1848740"/>
        <a:ext cx="1946002" cy="1634641"/>
      </dsp:txXfrm>
    </dsp:sp>
    <dsp:sp modelId="{D169732E-370B-4968-BC48-D492B8A51A26}">
      <dsp:nvSpPr>
        <dsp:cNvPr id="0" name=""/>
        <dsp:cNvSpPr/>
      </dsp:nvSpPr>
      <dsp:spPr>
        <a:xfrm>
          <a:off x="4849139" y="1085907"/>
          <a:ext cx="817320" cy="8173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68833" y="1205601"/>
        <a:ext cx="577932" cy="577932"/>
      </dsp:txXfrm>
    </dsp:sp>
    <dsp:sp modelId="{8CE7071B-56CA-4D64-BC24-B673E50EBE41}">
      <dsp:nvSpPr>
        <dsp:cNvPr id="0" name=""/>
        <dsp:cNvSpPr/>
      </dsp:nvSpPr>
      <dsp:spPr>
        <a:xfrm>
          <a:off x="4284798" y="3537798"/>
          <a:ext cx="194600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847FD-51EB-460A-8FD7-9DAD2B16DDDC}">
      <dsp:nvSpPr>
        <dsp:cNvPr id="0" name=""/>
        <dsp:cNvSpPr/>
      </dsp:nvSpPr>
      <dsp:spPr>
        <a:xfrm>
          <a:off x="6425401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Normality</a:t>
          </a:r>
          <a:r>
            <a:rPr lang="en-US" sz="1400" b="0" i="0" kern="1200" baseline="0"/>
            <a:t>: Use Q-Q plots, histograms, and Shapiro-Wilk test</a:t>
          </a:r>
          <a:endParaRPr lang="en-US" sz="1400" kern="1200"/>
        </a:p>
      </dsp:txBody>
      <dsp:txXfrm>
        <a:off x="6425401" y="1848740"/>
        <a:ext cx="1946002" cy="1634641"/>
      </dsp:txXfrm>
    </dsp:sp>
    <dsp:sp modelId="{5094934D-F8B2-42EA-8CB4-EFD84BB7238D}">
      <dsp:nvSpPr>
        <dsp:cNvPr id="0" name=""/>
        <dsp:cNvSpPr/>
      </dsp:nvSpPr>
      <dsp:spPr>
        <a:xfrm>
          <a:off x="6989741" y="1085907"/>
          <a:ext cx="817320" cy="8173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09435" y="1205601"/>
        <a:ext cx="577932" cy="577932"/>
      </dsp:txXfrm>
    </dsp:sp>
    <dsp:sp modelId="{AC73A4C0-81AD-4637-ACCB-0B8549909013}">
      <dsp:nvSpPr>
        <dsp:cNvPr id="0" name=""/>
        <dsp:cNvSpPr/>
      </dsp:nvSpPr>
      <dsp:spPr>
        <a:xfrm>
          <a:off x="6425401" y="3537798"/>
          <a:ext cx="194600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22CB3-4F62-4EE6-9091-B2CD318CD243}">
      <dsp:nvSpPr>
        <dsp:cNvPr id="0" name=""/>
        <dsp:cNvSpPr/>
      </dsp:nvSpPr>
      <dsp:spPr>
        <a:xfrm>
          <a:off x="8566003" y="813467"/>
          <a:ext cx="1946002" cy="272440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Multicollinearity</a:t>
          </a:r>
          <a:r>
            <a:rPr lang="en-US" sz="1400" b="0" i="0" kern="1200" baseline="0"/>
            <a:t>: Use VIF and correlation matrix. </a:t>
          </a:r>
          <a:endParaRPr lang="en-US" sz="1400" kern="1200"/>
        </a:p>
      </dsp:txBody>
      <dsp:txXfrm>
        <a:off x="8566003" y="1848740"/>
        <a:ext cx="1946002" cy="1634641"/>
      </dsp:txXfrm>
    </dsp:sp>
    <dsp:sp modelId="{B67E4CA1-C9F8-4834-B8F5-0767705ECCAC}">
      <dsp:nvSpPr>
        <dsp:cNvPr id="0" name=""/>
        <dsp:cNvSpPr/>
      </dsp:nvSpPr>
      <dsp:spPr>
        <a:xfrm>
          <a:off x="9130344" y="1085907"/>
          <a:ext cx="817320" cy="8173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50038" y="1205601"/>
        <a:ext cx="577932" cy="577932"/>
      </dsp:txXfrm>
    </dsp:sp>
    <dsp:sp modelId="{48C5D110-46F2-4FF1-82AB-6C24504866D1}">
      <dsp:nvSpPr>
        <dsp:cNvPr id="0" name=""/>
        <dsp:cNvSpPr/>
      </dsp:nvSpPr>
      <dsp:spPr>
        <a:xfrm>
          <a:off x="8566003" y="3537798"/>
          <a:ext cx="1946002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84CAD-0010-49DC-BB5A-448984AC855A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DACB6-81FD-44E9-AC24-888B84598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DACB6-81FD-44E9-AC24-888B84598B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05EE-04F5-AD21-9866-BA84E707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5476E-EF45-40E0-EB37-E30DFFA31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346C5-E645-DD4D-C4D5-F32705CC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D44CA-E2C5-1BBC-C779-12A30484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6B2F-6C5F-02E2-030F-6C5E01FF8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6D0C-02CD-9E9C-5259-F853402A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71682-7AB7-661B-72DC-7ED12271E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E916-E879-5F39-C596-8E3BAF53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F516-61FD-8620-E434-A4CEFC45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FB705-A23C-168D-BD5C-101F4B6E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8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088B0-ADFB-33DC-5029-5612826F4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AB617-BF12-656B-0F7E-4C429BC43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74D1D-2F79-48BC-3E03-4708D086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53265-DFE0-B014-E048-0A51935E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01C6-5C58-00E2-A08E-C809BDDE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58D2-18C2-5920-19B3-DC0CA695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BCE14-FB20-1BDF-6FD1-FECB5D6E1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E4C21-E1A1-CE76-4AAA-C6445285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4C17F-63F4-9588-96C0-1B60533C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2F168-735F-2F83-AEF8-D8EDEBD9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7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7B33-D8DA-ED7F-9BE4-83494F16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8FF2-9322-77A8-3EAD-39B303866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5521B-D1DA-499A-94BC-157822E8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62D9-2017-03DE-9D1F-E969DD9D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25AAC-FB79-0A5C-A196-A9A71CF6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F70B-30B9-11AC-432F-94E8641F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D53B-8FEE-4CE5-CE84-71CECE0F2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8F1DB-BBDA-61DA-8DBA-6CCE80AB0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FE890-C199-1855-C3A3-D3655937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04C91-C59A-910A-3878-3AF80446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EB0FB-B1A3-19C2-F95B-2D89695E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4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CE74-171F-B1D3-101B-7DA199AB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7662-9A4F-6C10-0C04-54315A851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7709C-8DF0-261A-0874-B47313A70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81904-C43A-02E1-0771-9934E743E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F5FF0-7AD8-1E2B-4A58-569D57653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56A3C-24E8-42DE-DA43-754193A6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BC415-D5D7-ABC1-84FB-7F6EE262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202DC-E78C-ABAD-7664-18FE843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0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0C24-DD54-D679-5549-AAFA6030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C476B-E377-3A07-2AFA-9AC245E9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50D7A-6071-869A-A3B3-8FF290FE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05A57-FF60-8566-EEF2-8A759FE6F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6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285E7-D2F0-5DA6-93F4-6558B481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B38ED-DD50-F54F-0BF6-50B06736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194F-67D0-1892-0705-C90A3D14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4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6884-3489-A4E3-1164-F4F1F804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6935-2AEE-5724-FC1C-E06918B08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76CB9-744B-9712-E62F-BFFEF420A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29FEF-C001-3C93-5EA8-14EAB838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CC1B4-CD7A-1FF1-525D-3A9C2FE8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D4F4-EC5B-B052-4458-8FDFD715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E220-182A-7A57-D87D-8AA67D22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986B1-7059-430D-E9A3-760C953D4D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C64D1-4158-A018-70F8-EE613D21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DC7D0-2A58-261B-3D1A-8CD42786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3B9B9-8CB7-9BB4-BDB1-61C8FE2B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CA3F7-489F-0CAE-EEB4-66853189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7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6ED6D-AC57-0D4F-3E24-4E00E62D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D014-82F1-E7C5-C5AF-F516A227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E60EF-32D0-F052-1499-AF338B9D6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A6EE3-4A6C-4062-AFEB-02B94618DDF7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2544D-623C-079B-0ED4-0A3D2B963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F29AD-AD4D-E7FF-BDF9-D27369074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56A90-6EAE-4C99-930A-6E3C0C36E8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stoff06/EcoMod/tree/Day-1-Fi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E3EEDD-CD54-306B-95B0-807CB2A56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6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F48EB-D207-CC68-5708-04D1E4B3A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Applied </a:t>
            </a:r>
            <a:r>
              <a:rPr lang="en-US" sz="5100" i="1" dirty="0">
                <a:solidFill>
                  <a:srgbClr val="FFFFFF"/>
                </a:solidFill>
              </a:rPr>
              <a:t>Machine (and Statistical) Learning </a:t>
            </a:r>
            <a:r>
              <a:rPr lang="en-US" sz="5100" dirty="0">
                <a:solidFill>
                  <a:srgbClr val="FFFFFF"/>
                </a:solidFill>
              </a:rPr>
              <a:t>in Python for Economics and Econometrics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2B35-4BB3-1BD7-5C5F-045A2E2D8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Larry</a:t>
            </a:r>
          </a:p>
        </p:txBody>
      </p:sp>
    </p:spTree>
    <p:extLst>
      <p:ext uri="{BB962C8B-B14F-4D97-AF65-F5344CB8AC3E}">
        <p14:creationId xmlns:p14="http://schemas.microsoft.com/office/powerpoint/2010/main" val="182307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0FF352-8128-CAF7-C30B-3D2CB07F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Gathering Data, Preparing it, and Beating it into Submission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A14929-A1C4-3518-A69E-0CC8FBC10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32" y="2225710"/>
            <a:ext cx="4840975" cy="4130639"/>
          </a:xfrm>
        </p:spPr>
        <p:txBody>
          <a:bodyPr anchor="ctr">
            <a:normAutofit/>
          </a:bodyPr>
          <a:lstStyle/>
          <a:p>
            <a:r>
              <a:rPr lang="en-US" sz="1900" dirty="0"/>
              <a:t>80-90% of the time spent is on EDA</a:t>
            </a:r>
          </a:p>
          <a:p>
            <a:r>
              <a:rPr lang="en-US" sz="1900" dirty="0"/>
              <a:t>Missing analysis / handling by row / column</a:t>
            </a:r>
          </a:p>
          <a:p>
            <a:r>
              <a:rPr lang="en-US" sz="1900" dirty="0"/>
              <a:t>Distribution checking</a:t>
            </a:r>
          </a:p>
          <a:p>
            <a:r>
              <a:rPr lang="en-US" sz="1900" dirty="0"/>
              <a:t>Relationship evaluation</a:t>
            </a:r>
          </a:p>
          <a:p>
            <a:r>
              <a:rPr lang="en-US" sz="1900" dirty="0"/>
              <a:t>Feature engineering</a:t>
            </a:r>
          </a:p>
          <a:p>
            <a:r>
              <a:rPr lang="en-US" sz="1900" dirty="0"/>
              <a:t>Perhaps, text or image preprocessing</a:t>
            </a:r>
          </a:p>
          <a:p>
            <a:endParaRPr lang="en-US" sz="1900" dirty="0"/>
          </a:p>
          <a:p>
            <a:pPr marL="0" indent="0">
              <a:buNone/>
            </a:pPr>
            <a:r>
              <a:rPr lang="en-US" sz="1900" dirty="0"/>
              <a:t>End State:  Data ready for use in modeling</a:t>
            </a:r>
          </a:p>
        </p:txBody>
      </p:sp>
      <p:pic>
        <p:nvPicPr>
          <p:cNvPr id="10" name="Picture 9" descr="Graph">
            <a:extLst>
              <a:ext uri="{FF2B5EF4-FFF2-40B4-BE49-F238E27FC236}">
                <a16:creationId xmlns:a16="http://schemas.microsoft.com/office/drawing/2014/main" id="{F0E71E17-34E9-0AE5-85F4-7B9475585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8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5616D-4228-CE84-7656-19DAB93B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3F72-FF14-C80B-D241-2397184A6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/>
                </a:solidFill>
              </a:rPr>
              <a:t>Cleaning</a:t>
            </a:r>
            <a:r>
              <a:rPr lang="en-US" sz="1800">
                <a:solidFill>
                  <a:schemeClr val="tx2"/>
                </a:solidFill>
              </a:rPr>
              <a:t>: Remove or correct any inaccuracies, inconsistencies, or missing values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/>
                </a:solidFill>
              </a:rPr>
              <a:t>Normalization/Standardization</a:t>
            </a:r>
            <a:r>
              <a:rPr lang="en-US" sz="1800">
                <a:solidFill>
                  <a:schemeClr val="tx2"/>
                </a:solidFill>
              </a:rPr>
              <a:t>: Scale features to ensure they contribute equally to the model's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/>
                </a:solidFill>
              </a:rPr>
              <a:t>Feature Engineering</a:t>
            </a:r>
            <a:r>
              <a:rPr lang="en-US" sz="1800">
                <a:solidFill>
                  <a:schemeClr val="tx2"/>
                </a:solidFill>
              </a:rPr>
              <a:t>: Create new features from existing data to improve model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/>
                </a:solidFill>
              </a:rPr>
              <a:t>Feature Selection</a:t>
            </a:r>
            <a:r>
              <a:rPr lang="en-US" sz="1800">
                <a:solidFill>
                  <a:schemeClr val="tx2"/>
                </a:solidFill>
              </a:rPr>
              <a:t>: Select the most relevant features to reduce dimensionality and avoid overfitting.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17D0473F-CF49-B6E3-F8CB-BE62724BE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7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10EA-BD45-7468-7C46-D537E622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Training / Validation / Test Split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3E9B5-A284-901B-30E3-EDF60EDEE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Train-Test Split</a:t>
            </a:r>
            <a:r>
              <a:rPr lang="en-US" sz="2200"/>
              <a:t>: Divide the dataset into training and testing sets to evaluate the model’s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Train-Validation Split:  </a:t>
            </a:r>
            <a:r>
              <a:rPr lang="en-US" sz="2200"/>
              <a:t>Further divide the data into two groups for hyperparameter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Cross-Validation</a:t>
            </a:r>
            <a:r>
              <a:rPr lang="en-US" sz="2200"/>
              <a:t>: Use techniques like k-fold cross-validation to assess the model’s ability to generalize to new data on the training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795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65968669-08ED-17E8-DDEF-4EC136E82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0" r="26731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CD3E8-4104-37E8-0019-18441058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b="1"/>
              <a:t>Model Selection</a:t>
            </a:r>
            <a:br>
              <a:rPr lang="en-US" sz="4000" b="1"/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E5D5-2B7B-0D5E-5899-496FDA84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b="1"/>
              <a:t>Algorithm Choice</a:t>
            </a:r>
            <a:r>
              <a:rPr lang="en-US" sz="2000"/>
              <a:t>: Choose appropriate algorithms based on the problem type (e.g., regression, classification, clustering).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Baseline Models</a:t>
            </a:r>
            <a:r>
              <a:rPr lang="en-US" sz="2000"/>
              <a:t>: Start with simple models as a baseline before moving to more complex models.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0677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phere of mesh and nodes">
            <a:extLst>
              <a:ext uri="{FF2B5EF4-FFF2-40B4-BE49-F238E27FC236}">
                <a16:creationId xmlns:a16="http://schemas.microsoft.com/office/drawing/2014/main" id="{47E1CC43-0466-80DB-E9C9-7E6C9385E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11" r="492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0A19A-D469-E022-3C50-D40FEA5D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2D1E-C72E-3408-D3AF-2AB900680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Grid Search</a:t>
            </a:r>
            <a:r>
              <a:rPr lang="en-US" sz="2000"/>
              <a:t>: Exhaustively search over a specified parameter grid.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Random Search</a:t>
            </a:r>
            <a:r>
              <a:rPr lang="en-US" sz="2000"/>
              <a:t>: Randomly sample parameter settings.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Bayesian Optimization</a:t>
            </a:r>
            <a:r>
              <a:rPr lang="en-US" sz="2000"/>
              <a:t>: Use probabilistic models to find the optimal hyperparameters efficiently.</a:t>
            </a:r>
          </a:p>
        </p:txBody>
      </p:sp>
    </p:spTree>
    <p:extLst>
      <p:ext uri="{BB962C8B-B14F-4D97-AF65-F5344CB8AC3E}">
        <p14:creationId xmlns:p14="http://schemas.microsoft.com/office/powerpoint/2010/main" val="254278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0B98B-3DF4-A96D-CB52-C1B4C825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Overfitting &amp;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890C-570A-2AA3-A049-DE83B355F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Regularization</a:t>
            </a:r>
            <a:r>
              <a:rPr lang="en-US" sz="2000"/>
              <a:t>: Apply techniques like L1, L2 regularization to penalize large coefficients.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Early Stopping</a:t>
            </a:r>
            <a:r>
              <a:rPr lang="en-US" sz="2000"/>
              <a:t>: Stop training when the model performance on the validation set starts to degrade.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Cross-Validation</a:t>
            </a:r>
            <a:r>
              <a:rPr lang="en-US" sz="2000"/>
              <a:t>: Use cross-validation to detect and mitigate overfitting.</a:t>
            </a:r>
          </a:p>
          <a:p>
            <a:endParaRPr lang="en-US" sz="2000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D7BA1DD-FCD7-6DE6-9FDF-521A9CD99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0" r="1166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6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3C824-5A79-16BE-6524-B63AB83C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9301-BF83-DC2E-9371-13AB462E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Metrics</a:t>
            </a:r>
            <a:r>
              <a:rPr lang="en-US" sz="2000"/>
              <a:t>: Use appropriate metrics such as accuracy, precision, recall, F1 score for classification, and RMSE, MAE for regression.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Confusion Matrix</a:t>
            </a:r>
            <a:r>
              <a:rPr lang="en-US" sz="2000"/>
              <a:t>: Evaluate the performance of classification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ROC-AUC</a:t>
            </a:r>
            <a:r>
              <a:rPr lang="en-US" sz="2000"/>
              <a:t>: Assess the performance of binary classifiers.</a:t>
            </a:r>
          </a:p>
          <a:p>
            <a:endParaRPr lang="en-US" sz="2000"/>
          </a:p>
        </p:txBody>
      </p:sp>
      <p:pic>
        <p:nvPicPr>
          <p:cNvPr id="5" name="Picture 4" descr="Colourful rulers and protractors">
            <a:extLst>
              <a:ext uri="{FF2B5EF4-FFF2-40B4-BE49-F238E27FC236}">
                <a16:creationId xmlns:a16="http://schemas.microsoft.com/office/drawing/2014/main" id="{E9357EE7-7F9D-CC07-ECB8-07145A0A0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1" r="2029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CA95F-E99B-1A6E-D49E-95480BA9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Model Interpretability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276B8E-EAC7-F6CF-B280-DB514C6D1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49127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039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4A91E-7CF9-D158-249C-58A059DE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 b="1"/>
              <a:t>Scalability and Efficiency</a:t>
            </a:r>
            <a:br>
              <a:rPr lang="en-US" sz="3700" b="1"/>
            </a:b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1241-9D8A-8458-193C-2559822EE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b="1"/>
              <a:t>Algorithm Efficiency</a:t>
            </a:r>
            <a:r>
              <a:rPr lang="en-US" sz="2000"/>
              <a:t>: Choose algorithms that can handle large datasets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Parallel Processing</a:t>
            </a:r>
            <a:r>
              <a:rPr lang="en-US" sz="2000"/>
              <a:t>: Use parallel processing to speed up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Hardware Acceleration</a:t>
            </a:r>
            <a:r>
              <a:rPr lang="en-US" sz="2000"/>
              <a:t>: Leverage GPUs or TPUs for training complex models, especially deep learning models.</a:t>
            </a:r>
          </a:p>
          <a:p>
            <a:endParaRPr lang="en-US" sz="2000"/>
          </a:p>
        </p:txBody>
      </p:sp>
      <p:pic>
        <p:nvPicPr>
          <p:cNvPr id="5" name="Picture 4" descr="Green and yellow layers">
            <a:extLst>
              <a:ext uri="{FF2B5EF4-FFF2-40B4-BE49-F238E27FC236}">
                <a16:creationId xmlns:a16="http://schemas.microsoft.com/office/drawing/2014/main" id="{BECB192E-09C3-14A8-CC37-43B619AC3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5" r="12608" b="-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F89E48-ECEB-2CC6-BDF2-AFFFE3B7A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6FD7B-FF1B-AF90-1BD9-BE48E32AA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Deployment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6F7245-8C5D-28ED-6D45-5536EF9DE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3098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110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A3B7-F6D3-C0B0-53DB-6E2FBB6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D0A1-1FEB-E747-8D04-155DE617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https://github.com/dustoff06/EcoMod/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3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C1EBC-ECD6-AB51-65C5-BCD85B7A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sz="2800" b="1"/>
              <a:t>Continuous Monitoring and Maintenance</a:t>
            </a:r>
            <a:br>
              <a:rPr lang="en-US" sz="2800" b="1"/>
            </a:br>
            <a:endParaRPr lang="en-US" sz="28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F8617197-4631-7B82-54A5-5708CF789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5" r="26959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92DD-C985-65E0-6114-BB07162D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b="1"/>
              <a:t>Performance Monitoring</a:t>
            </a:r>
            <a:r>
              <a:rPr lang="en-US" sz="2000"/>
              <a:t>: Continuously monitor the model’s performance in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Retraining</a:t>
            </a:r>
            <a:r>
              <a:rPr lang="en-US" sz="2000"/>
              <a:t>: Retrain the model periodically with new data to maintain its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/>
              <a:t>Concept Drift</a:t>
            </a:r>
            <a:r>
              <a:rPr lang="en-US" sz="2000"/>
              <a:t>: Detect and address any changes in the underlying data distribution over time.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040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ideo 8" descr="Green Snake">
            <a:extLst>
              <a:ext uri="{FF2B5EF4-FFF2-40B4-BE49-F238E27FC236}">
                <a16:creationId xmlns:a16="http://schemas.microsoft.com/office/drawing/2014/main" id="{B09E9E58-0F95-93D9-C53F-E0CF6945F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87F5A8-981A-CBCF-4CF5-E8CA861F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Review / Introduction to Python using Google Colab</a:t>
            </a:r>
          </a:p>
        </p:txBody>
      </p:sp>
    </p:spTree>
    <p:extLst>
      <p:ext uri="{BB962C8B-B14F-4D97-AF65-F5344CB8AC3E}">
        <p14:creationId xmlns:p14="http://schemas.microsoft.com/office/powerpoint/2010/main" val="419214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D7051-7A6C-DF5D-07CF-B96F5B5B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Quick Review of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BC9A6-47C4-8FDD-F1FE-546503F42551}"/>
                  </a:ext>
                </a:extLst>
              </p:cNvPr>
              <p:cNvSpPr txBox="1"/>
              <p:nvPr/>
            </p:nvSpPr>
            <p:spPr>
              <a:xfrm>
                <a:off x="5650198" y="0"/>
                <a:ext cx="6565133" cy="67876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</a:rPr>
                  <a:t>Simple regression fits one dependent variable by use of one independent variable assuming the functional form of a line: 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effectLst/>
                  </a:rPr>
                  <a:t>  Obviously, this is the formula for a line, so the true model (assuming our specification is right) includes an epsilon: 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effectLst/>
                  </a:rPr>
                  <a:t> .  That epsilon vector allows us to perfectly place the points. </a:t>
                </a:r>
              </a:p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effectLst/>
                  </a:rPr>
                  <a:t>We can specify the equation in linear algebra terms as follows:  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effectLst/>
                  </a:rPr>
                  <a:t>.  Here, the matrix X has a leading column of 1’s, so that the linear algebra multiplication includes the intercept: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effectLst/>
                  </a:rPr>
                  <a:t>.    To solve for simple linear regression, we typically minimize the sum of the squared residuals.</a:t>
                </a:r>
                <a:r>
                  <a:rPr lang="en-US" sz="2000" i="1" dirty="0">
                    <a:effectLst/>
                  </a:rPr>
                  <a:t> </a:t>
                </a:r>
              </a:p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000" i="1" dirty="0"/>
              </a:p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i="1" dirty="0">
                    <a:effectLst/>
                  </a:rPr>
                  <a:t>Traditional assumptions:  </a:t>
                </a:r>
              </a:p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i="1" dirty="0">
                    <a:effectLst/>
                  </a:rPr>
                  <a:t>linear function of two quantitative variables, errors </a:t>
                </a:r>
                <a:r>
                  <a:rPr lang="en-US" sz="2000" i="1" dirty="0" err="1">
                    <a:effectLst/>
                  </a:rPr>
                  <a:t>iid</a:t>
                </a:r>
                <a:r>
                  <a:rPr lang="en-US" sz="2000" i="1" dirty="0">
                    <a:effectLst/>
                  </a:rPr>
                  <a:t> N(0, sigma) with no problematic outliers</a:t>
                </a:r>
              </a:p>
              <a:p>
                <a:pPr marR="0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i="1" dirty="0"/>
                  <a:t>For finding f, we can relax some assumptions.</a:t>
                </a:r>
                <a:endParaRPr lang="en-US" sz="2000" dirty="0">
                  <a:effectLst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BC9A6-47C4-8FDD-F1FE-546503F42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98" y="0"/>
                <a:ext cx="6565133" cy="6787661"/>
              </a:xfrm>
              <a:prstGeom prst="rect">
                <a:avLst/>
              </a:prstGeom>
              <a:blipFill>
                <a:blip r:embed="rId2"/>
                <a:stretch>
                  <a:fillRect l="-1021" r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14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C6A22F-F800-3BB5-E787-A0E511FA9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1A47-75DC-9AB8-B431-8C23366F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Testing Regression Assumptions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F1C77AC-F9E3-7921-BDA5-79628253C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119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871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B475-CCEB-8953-B73B-4CD19387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Regression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95" t="42327" r="27436" b="26786"/>
          <a:stretch/>
        </p:blipFill>
        <p:spPr>
          <a:xfrm>
            <a:off x="427054" y="1945210"/>
            <a:ext cx="11376791" cy="37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Simplified Regression Assumptions for Prediction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36302" y="2364027"/>
                <a:ext cx="2910990" cy="582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76809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88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lang="en-US" sz="2688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2688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2688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2688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688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688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2688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2688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02" y="2364027"/>
                <a:ext cx="2910990" cy="582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316094" y="1737360"/>
                <a:ext cx="3210898" cy="5351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768096">
                  <a:spcAft>
                    <a:spcPts val="600"/>
                  </a:spcAft>
                </a:pPr>
                <a:r>
                  <a:rPr lang="en-US" sz="2352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Required</a:t>
                </a:r>
              </a:p>
              <a:p>
                <a:pPr defTabSz="768096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352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𝜀</m:t>
                    </m:r>
                  </m:oMath>
                </a14:m>
                <a:r>
                  <a:rPr lang="en-US"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~E(0)</a:t>
                </a:r>
              </a:p>
              <a:p>
                <a:pPr defTabSz="768096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𝜌</m:t>
                        </m:r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lang="en-US" sz="2352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lang="en-US" sz="2352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lang="en-US" sz="2352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)=0, ∀</m:t>
                    </m:r>
                    <m:r>
                      <a:rPr lang="en-US" sz="2352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lang="en-US" sz="235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&gt;0</a:t>
                </a:r>
              </a:p>
              <a:p>
                <a:pPr defTabSz="76809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𝜌</m:t>
                          </m:r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𝑋</m:t>
                      </m:r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)=0</m:t>
                      </m:r>
                    </m:oMath>
                  </m:oMathPara>
                </a14:m>
                <a:endParaRPr lang="en-US"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68096">
                  <a:spcAft>
                    <a:spcPts val="600"/>
                  </a:spcAft>
                </a:pPr>
                <a:endParaRPr lang="en-US"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68096">
                  <a:spcAft>
                    <a:spcPts val="600"/>
                  </a:spcAft>
                </a:pPr>
                <a:r>
                  <a:rPr lang="en-US" sz="2352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Useful</a:t>
                </a:r>
                <a:endParaRPr lang="en-US" sz="2352" b="1" i="1" kern="1200">
                  <a:solidFill>
                    <a:schemeClr val="tx1"/>
                  </a:solidFill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defTabSz="76809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𝜀</m:t>
                      </m:r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2352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</m:t>
                          </m:r>
                          <m: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68096">
                  <a:spcAft>
                    <a:spcPts val="600"/>
                  </a:spcAft>
                </a:pPr>
                <a:endParaRPr lang="en-US" sz="23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68096">
                  <a:spcAft>
                    <a:spcPts val="600"/>
                  </a:spcAft>
                </a:pPr>
                <a:r>
                  <a:rPr lang="en-US" sz="2352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Assumptions</a:t>
                </a:r>
              </a:p>
              <a:p>
                <a:pPr defTabSz="768096">
                  <a:spcAft>
                    <a:spcPts val="600"/>
                  </a:spcAft>
                </a:pPr>
                <a:r>
                  <a:rPr lang="en-US" sz="2352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Linear relationships</a:t>
                </a:r>
              </a:p>
              <a:p>
                <a:pPr defTabSz="768096">
                  <a:spcAft>
                    <a:spcPts val="600"/>
                  </a:spcAft>
                </a:pPr>
                <a:r>
                  <a:rPr lang="en-US" sz="2352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X fixed</a:t>
                </a:r>
              </a:p>
              <a:p>
                <a:pPr>
                  <a:spcAft>
                    <a:spcPts val="600"/>
                  </a:spcAft>
                </a:pPr>
                <a:endParaRPr lang="en-US" sz="280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94" y="1737360"/>
                <a:ext cx="3210898" cy="5351145"/>
              </a:xfrm>
              <a:prstGeom prst="rect">
                <a:avLst/>
              </a:prstGeom>
              <a:blipFill>
                <a:blip r:embed="rId3"/>
                <a:stretch>
                  <a:fillRect l="-2846" t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836302" y="3522123"/>
                <a:ext cx="3657411" cy="150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768096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&amp;..</m:t>
                              </m:r>
                            </m:e>
                          </m:eqArr>
                        </m:e>
                      </m:d>
                      <m:r>
                        <a:rPr lang="en-US" sz="2352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&amp;1  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&amp;1  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&amp;1  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&amp;..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352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52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𝜀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𝜀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lang="en-US" sz="2352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𝜀</m:t>
                              </m:r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352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&amp;..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02" y="3522123"/>
                <a:ext cx="3657411" cy="1502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371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Common Measures of Fit for Regression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07" t="29879" r="53289" b="58936"/>
          <a:stretch/>
        </p:blipFill>
        <p:spPr>
          <a:xfrm>
            <a:off x="320040" y="2220759"/>
            <a:ext cx="5614416" cy="2121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329" t="29440" r="39638" b="55867"/>
          <a:stretch/>
        </p:blipFill>
        <p:spPr>
          <a:xfrm>
            <a:off x="6309762" y="2346642"/>
            <a:ext cx="5614416" cy="176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1E632-677E-D50B-BDDA-4644E345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81" y="4830120"/>
            <a:ext cx="5440169" cy="95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5D22-48F2-F901-5361-82A51CA50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31" y="4819577"/>
            <a:ext cx="5346815" cy="8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017" name="Rectangle 43016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9" name="Rectangle 43018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altLang="en-US" dirty="0"/>
              <a:t>AIC versus BIC, 2p vs. </a:t>
            </a:r>
            <a:r>
              <a:rPr lang="en-US" altLang="en-US" dirty="0" err="1"/>
              <a:t>pln</a:t>
            </a:r>
            <a:r>
              <a:rPr lang="en-US" altLang="en-US" dirty="0"/>
              <a:t>(N)</a:t>
            </a:r>
          </a:p>
        </p:txBody>
      </p:sp>
      <p:pic>
        <p:nvPicPr>
          <p:cNvPr id="43014" name="Picture 43013" descr="An abstract financial digital analysis">
            <a:extLst>
              <a:ext uri="{FF2B5EF4-FFF2-40B4-BE49-F238E27FC236}">
                <a16:creationId xmlns:a16="http://schemas.microsoft.com/office/drawing/2014/main" id="{2A007833-794A-06F0-97B8-16A77D7F2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1" r="23793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altLang="en-US" sz="2000" dirty="0"/>
              <a:t>BIC and AIC are similar</a:t>
            </a:r>
          </a:p>
          <a:p>
            <a:r>
              <a:rPr lang="en-US" altLang="en-US" sz="2000" dirty="0"/>
              <a:t>Different penalty for number of parameters </a:t>
            </a:r>
          </a:p>
          <a:p>
            <a:r>
              <a:rPr lang="en-US" altLang="en-US" sz="2000" dirty="0"/>
              <a:t>The BIC penalizes free parameters more strongly than does the AIC. </a:t>
            </a:r>
          </a:p>
          <a:p>
            <a:r>
              <a:rPr lang="en-US" altLang="en-US" sz="2000" dirty="0"/>
              <a:t>Implications:  BIC tends to choose smaller models</a:t>
            </a:r>
          </a:p>
          <a:p>
            <a:r>
              <a:rPr lang="en-US" altLang="en-US" sz="2000" b="1" dirty="0"/>
              <a:t>The larger the N, the more likely that AIC and BIC will disagree on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45532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Many question marks on black background">
            <a:extLst>
              <a:ext uri="{FF2B5EF4-FFF2-40B4-BE49-F238E27FC236}">
                <a16:creationId xmlns:a16="http://schemas.microsoft.com/office/drawing/2014/main" id="{D0853F8B-6CCE-D9D9-396F-028A95384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0B15C-D6A8-B087-5D3B-472505C1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With Dichotomous Variables, Polynomial Terms, Interactions, and Box-Cox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396266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Box-Cox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attempt to normalize all variables to achieve MVN? Box-Cox helps…</a:t>
            </a:r>
          </a:p>
          <a:p>
            <a:r>
              <a:rPr lang="en-US" dirty="0"/>
              <a:t>Minimize the difference between normality (pick a test) and actual data by manipulating lambda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y_i^{(\lambda)} =&#10;\begin{cases}&#10;\dfrac{y_i^\lambda - 1}{\lambda} &amp; \text{if } \lambda \neq 0, \\[8pt]&#10;\ln{(y_i)} &amp; \text{if } \lambda = 0,&#10;\end{cases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920" y="3982867"/>
            <a:ext cx="4642689" cy="17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3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C41B-EC7E-0B5D-3511-6114CC82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7400" dirty="0"/>
              <a:t>Why Machine Learning?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2971B48-4EDD-DD16-25CD-085C1BCEB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12512"/>
              </p:ext>
            </p:extLst>
          </p:nvPr>
        </p:nvGraphicFramePr>
        <p:xfrm>
          <a:off x="1188062" y="1825625"/>
          <a:ext cx="9356107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478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14D86-6C3B-C7BA-D1CA-4C5F3DA5A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77" b="225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22D123-A847-24D6-416B-05A469FE5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Applied Exercises 8, 9, and 10 for Chapter 2</a:t>
            </a:r>
          </a:p>
        </p:txBody>
      </p:sp>
    </p:spTree>
    <p:extLst>
      <p:ext uri="{BB962C8B-B14F-4D97-AF65-F5344CB8AC3E}">
        <p14:creationId xmlns:p14="http://schemas.microsoft.com/office/powerpoint/2010/main" val="2438603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C207B-403D-2281-7D53-68A1AAA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Python?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6D0A7-E1B2-8376-6F90-AA7F81CA6B64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Comprehensive libraries and frameworks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Ease of use and readability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Strong community and support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Versatility and flexibility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Integration with other tools, languages, and platforms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handling (LARGE) and visualization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Industry adoption and ecosystem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CFC910-416E-42E6-8A32-BEC1CBFC0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048" y="1579775"/>
            <a:ext cx="5458968" cy="36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CF07A-03F7-3C85-4115-D6B3E069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 is Statistical Learning? </a:t>
            </a:r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F9F84452-391E-6559-E101-6E6BB743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5" r="32599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B008-4685-EED5-2E86-2FBC35FB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</a:rPr>
              <a:t>Finding the function that best fits the data-Rooted in Statistics</a:t>
            </a:r>
          </a:p>
          <a:p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y=f(X)+e</a:t>
            </a:r>
            <a:endParaRPr lang="en-US" sz="2000" i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typical regression model would assume that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linear function and that each </a:t>
            </a:r>
            <a:r>
              <a:rPr lang="en-US" sz="2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sz="2000" i="1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 independent and identically distributed as normal centered at zero with constant variance (homoscedastic).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statistical learning, we want to estimate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Estimating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useful for both inference and prediction.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Statistical learning is </a:t>
            </a:r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</a:rPr>
              <a:t>interpretable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82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C5D83-7F53-9D02-3F39-7EC6E2F09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What is Machine Learning?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2C5B6C-7941-C5C5-0328-DDF49F6A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Calibri" panose="020F0502020204030204" pitchFamily="34" charset="0"/>
                <a:ea typeface="Calibri" panose="020F0502020204030204" pitchFamily="34" charset="0"/>
              </a:rPr>
              <a:t>Finding methods, often black box, that predict well-rooted in Computer Science</a:t>
            </a:r>
            <a:endParaRPr lang="en-US" sz="20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/>
              <a:t>Focuses on prediction accuracy and the ability to generalize well to new, unseen data. The goal is often to develop models that perform well on a specific task, sometimes at the expense of interpretability.  Models may be explainable but not interpretable.  In practice, SL &amp; ML overlap more and more.</a:t>
            </a:r>
          </a:p>
        </p:txBody>
      </p:sp>
      <p:pic>
        <p:nvPicPr>
          <p:cNvPr id="2050" name="Picture 2" descr="AI Explainability vs. Interpretability | by Nour Makke | May, 2024 | Medium">
            <a:extLst>
              <a:ext uri="{FF2B5EF4-FFF2-40B4-BE49-F238E27FC236}">
                <a16:creationId xmlns:a16="http://schemas.microsoft.com/office/drawing/2014/main" id="{1050975A-A962-BF47-66FF-EF0B17E72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61659"/>
            <a:ext cx="5458968" cy="353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59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2B11F-A1F4-7FA3-D219-295E89C7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Interpretability versus Flexibility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1A0A3-36FF-855E-7A82-E821E8E89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87508"/>
            <a:ext cx="5614416" cy="31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4D2D-3678-4B84-4B86-D53979A2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140157"/>
            <a:ext cx="5614416" cy="26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8623F-24F1-36B8-C3F4-716109D3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Types &amp; Purposes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2DCC9-BE86-0749-8C24-5BC1FCAA1ED4}"/>
              </a:ext>
            </a:extLst>
          </p:cNvPr>
          <p:cNvSpPr>
            <a:spLocks/>
          </p:cNvSpPr>
          <p:nvPr/>
        </p:nvSpPr>
        <p:spPr>
          <a:xfrm>
            <a:off x="1014268" y="1926266"/>
            <a:ext cx="4985068" cy="796322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 (Generic)</a:t>
            </a:r>
            <a:endParaRPr lang="en-US" sz="2400" b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2F9CC9-3BA3-9553-D3D8-CDE70BA32A64}"/>
              </a:ext>
            </a:extLst>
          </p:cNvPr>
          <p:cNvSpPr>
            <a:spLocks/>
          </p:cNvSpPr>
          <p:nvPr/>
        </p:nvSpPr>
        <p:spPr>
          <a:xfrm>
            <a:off x="1014268" y="2722588"/>
            <a:ext cx="4985068" cy="3561202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Supervised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Semi-supervised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Unsupervised</a:t>
            </a:r>
            <a:endParaRPr lang="en-US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1E58D0-92A0-4939-E0AD-9F4EFBA51CB8}"/>
              </a:ext>
            </a:extLst>
          </p:cNvPr>
          <p:cNvSpPr>
            <a:spLocks/>
          </p:cNvSpPr>
          <p:nvPr/>
        </p:nvSpPr>
        <p:spPr>
          <a:xfrm>
            <a:off x="6168113" y="1926266"/>
            <a:ext cx="5009619" cy="796322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Purposes</a:t>
            </a:r>
            <a:endParaRPr lang="en-US" sz="2400" b="1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8DE52-6C1E-842A-2012-67160CB75A41}"/>
              </a:ext>
            </a:extLst>
          </p:cNvPr>
          <p:cNvSpPr>
            <a:spLocks/>
          </p:cNvSpPr>
          <p:nvPr/>
        </p:nvSpPr>
        <p:spPr>
          <a:xfrm>
            <a:off x="6168113" y="2722588"/>
            <a:ext cx="5009619" cy="3561202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Regression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Similarity / Clustering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Segmentation (Images)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Analysis</a:t>
            </a:r>
          </a:p>
          <a:p>
            <a:pPr defTabSz="877824"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others</a:t>
            </a:r>
          </a:p>
          <a:p>
            <a:pPr>
              <a:spcAft>
                <a:spcPts val="600"/>
              </a:spcAft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303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5769E1-7CD3-2FEF-50F4-8FA42BB1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1026" name="Picture 2" descr="Life cycle of Machine Learning - Javatpoint">
            <a:extLst>
              <a:ext uri="{FF2B5EF4-FFF2-40B4-BE49-F238E27FC236}">
                <a16:creationId xmlns:a16="http://schemas.microsoft.com/office/drawing/2014/main" id="{F5092934-DDBB-DC8A-E100-B4C772210A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37" y="1618998"/>
            <a:ext cx="5856461" cy="47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0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1197</Words>
  <Application>Microsoft Office PowerPoint</Application>
  <PresentationFormat>Widescreen</PresentationFormat>
  <Paragraphs>145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Office Theme</vt:lpstr>
      <vt:lpstr>Applied Machine (and Statistical) Learning in Python for Economics and Econometrics</vt:lpstr>
      <vt:lpstr>Our Website</vt:lpstr>
      <vt:lpstr>Why Machine Learning?</vt:lpstr>
      <vt:lpstr>Why Python?</vt:lpstr>
      <vt:lpstr>What is Statistical Learning? </vt:lpstr>
      <vt:lpstr>What is Machine Learning?</vt:lpstr>
      <vt:lpstr>Interpretability versus Flexibility</vt:lpstr>
      <vt:lpstr>Model Types &amp; Purposes</vt:lpstr>
      <vt:lpstr>The Machine Learning LIfecycle</vt:lpstr>
      <vt:lpstr>Gathering Data, Preparing it, and Beating it into Submission</vt:lpstr>
      <vt:lpstr>Data Preparation</vt:lpstr>
      <vt:lpstr>Training / Validation / Test Split</vt:lpstr>
      <vt:lpstr>Model Selection </vt:lpstr>
      <vt:lpstr>Hyperparameter Tuning</vt:lpstr>
      <vt:lpstr>Overfitting &amp; Underfitting</vt:lpstr>
      <vt:lpstr>Model Evaluation</vt:lpstr>
      <vt:lpstr>Model Interpretability</vt:lpstr>
      <vt:lpstr>Scalability and Efficiency </vt:lpstr>
      <vt:lpstr>Deployment Considerations</vt:lpstr>
      <vt:lpstr>Continuous Monitoring and Maintenance </vt:lpstr>
      <vt:lpstr>Review / Introduction to Python using Google Colab</vt:lpstr>
      <vt:lpstr>A Quick Review of Regression</vt:lpstr>
      <vt:lpstr>Testing Regression Assumptions</vt:lpstr>
      <vt:lpstr>Multiple Regression</vt:lpstr>
      <vt:lpstr>Simplified Regression Assumptions for Prediction</vt:lpstr>
      <vt:lpstr>Common Measures of Fit for Regression</vt:lpstr>
      <vt:lpstr>AIC versus BIC, 2p vs. pln(N)</vt:lpstr>
      <vt:lpstr>With Dichotomous Variables, Polynomial Terms, Interactions, and Box-Cox Transformations</vt:lpstr>
      <vt:lpstr>Box-Cox Transformations</vt:lpstr>
      <vt:lpstr>Applied Exercises 8, 9, and 10 for Chapter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Lawrence Fulton</dc:creator>
  <cp:lastModifiedBy>Lawrence Fulton</cp:lastModifiedBy>
  <cp:revision>14</cp:revision>
  <dcterms:created xsi:type="dcterms:W3CDTF">2024-06-23T20:03:21Z</dcterms:created>
  <dcterms:modified xsi:type="dcterms:W3CDTF">2024-06-24T03:59:50Z</dcterms:modified>
</cp:coreProperties>
</file>